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6"/>
  </p:notesMasterIdLst>
  <p:sldIdLst>
    <p:sldId id="278" r:id="rId2"/>
    <p:sldId id="287" r:id="rId3"/>
    <p:sldId id="289" r:id="rId4"/>
    <p:sldId id="272" r:id="rId5"/>
    <p:sldId id="290" r:id="rId6"/>
    <p:sldId id="269" r:id="rId7"/>
    <p:sldId id="273" r:id="rId8"/>
    <p:sldId id="274" r:id="rId9"/>
    <p:sldId id="291" r:id="rId10"/>
    <p:sldId id="292" r:id="rId11"/>
    <p:sldId id="293" r:id="rId12"/>
    <p:sldId id="281" r:id="rId13"/>
    <p:sldId id="258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zan, Adele" initials="HA" lastIdx="3" clrIdx="0"/>
  <p:cmAuthor id="7" name="kzeman" initials="k" lastIdx="2" clrIdx="7"/>
  <p:cmAuthor id="1" name="hoang" initials="" lastIdx="0" clrIdx="1"/>
  <p:cmAuthor id="2" name="Lindauer, Carly" initials="LC" lastIdx="5" clrIdx="2"/>
  <p:cmAuthor id="3" name="Sussman, Anne" initials="SA" lastIdx="7" clrIdx="3"/>
  <p:cmAuthor id="4" name="Schmeiser, Cyndie" initials="CBS" lastIdx="11" clrIdx="4"/>
  <p:cmAuthor id="5" name="Timothy Burke" initials="" lastIdx="0" clrIdx="5"/>
  <p:cmAuthor id="6" name="anovak" initials="a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1F"/>
    <a:srgbClr val="17B5F0"/>
    <a:srgbClr val="0A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CDB89-DFC5-495B-BD89-596C9F29E858}" v="49" dt="2026-02-26T15:29:37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1" autoAdjust="0"/>
    <p:restoredTop sz="86441" autoAdjust="0"/>
  </p:normalViewPr>
  <p:slideViewPr>
    <p:cSldViewPr snapToGrid="0" snapToObjects="1">
      <p:cViewPr>
        <p:scale>
          <a:sx n="71" d="100"/>
          <a:sy n="71" d="100"/>
        </p:scale>
        <p:origin x="12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203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a Williams" userId="bd9f30e83ed4903e" providerId="LiveId" clId="{82468C94-7203-4564-A76A-8B7569026505}"/>
    <pc:docChg chg="undo custSel addSld delSld modSld sldOrd">
      <pc:chgData name="Kasha Williams" userId="bd9f30e83ed4903e" providerId="LiveId" clId="{82468C94-7203-4564-A76A-8B7569026505}" dt="2026-02-26T15:32:09.193" v="1128" actId="20577"/>
      <pc:docMkLst>
        <pc:docMk/>
      </pc:docMkLst>
      <pc:sldChg chg="addSp delSp modSp del mod">
        <pc:chgData name="Kasha Williams" userId="bd9f30e83ed4903e" providerId="LiveId" clId="{82468C94-7203-4564-A76A-8B7569026505}" dt="2026-02-26T14:39:42.314" v="346" actId="47"/>
        <pc:sldMkLst>
          <pc:docMk/>
          <pc:sldMk cId="1011835104" sldId="256"/>
        </pc:sldMkLst>
        <pc:spChg chg="mod">
          <ac:chgData name="Kasha Williams" userId="bd9f30e83ed4903e" providerId="LiveId" clId="{82468C94-7203-4564-A76A-8B7569026505}" dt="2026-02-26T14:25:01.431" v="316" actId="20577"/>
          <ac:spMkLst>
            <pc:docMk/>
            <pc:sldMk cId="1011835104" sldId="256"/>
            <ac:spMk id="2" creationId="{00000000-0000-0000-0000-000000000000}"/>
          </ac:spMkLst>
        </pc:spChg>
        <pc:spChg chg="del mod">
          <ac:chgData name="Kasha Williams" userId="bd9f30e83ed4903e" providerId="LiveId" clId="{82468C94-7203-4564-A76A-8B7569026505}" dt="2026-02-26T14:00:39.400" v="306"/>
          <ac:spMkLst>
            <pc:docMk/>
            <pc:sldMk cId="1011835104" sldId="256"/>
            <ac:spMk id="4" creationId="{00000000-0000-0000-0000-000000000000}"/>
          </ac:spMkLst>
        </pc:spChg>
        <pc:spChg chg="add">
          <ac:chgData name="Kasha Williams" userId="bd9f30e83ed4903e" providerId="LiveId" clId="{82468C94-7203-4564-A76A-8B7569026505}" dt="2026-02-26T13:59:19.264" v="284"/>
          <ac:spMkLst>
            <pc:docMk/>
            <pc:sldMk cId="1011835104" sldId="256"/>
            <ac:spMk id="7" creationId="{24BD1AEC-2376-1FE9-9E97-4C1CD1453B0E}"/>
          </ac:spMkLst>
        </pc:spChg>
        <pc:spChg chg="add mod">
          <ac:chgData name="Kasha Williams" userId="bd9f30e83ed4903e" providerId="LiveId" clId="{82468C94-7203-4564-A76A-8B7569026505}" dt="2026-02-26T14:00:00.352" v="287" actId="14100"/>
          <ac:spMkLst>
            <pc:docMk/>
            <pc:sldMk cId="1011835104" sldId="256"/>
            <ac:spMk id="8" creationId="{970D33B3-6E75-3930-4668-A6BB86F652AB}"/>
          </ac:spMkLst>
        </pc:spChg>
        <pc:picChg chg="del mod">
          <ac:chgData name="Kasha Williams" userId="bd9f30e83ed4903e" providerId="LiveId" clId="{82468C94-7203-4564-A76A-8B7569026505}" dt="2026-02-26T14:00:05.165" v="288" actId="478"/>
          <ac:picMkLst>
            <pc:docMk/>
            <pc:sldMk cId="1011835104" sldId="256"/>
            <ac:picMk id="3" creationId="{00000000-0000-0000-0000-000000000000}"/>
          </ac:picMkLst>
        </pc:picChg>
        <pc:picChg chg="del">
          <ac:chgData name="Kasha Williams" userId="bd9f30e83ed4903e" providerId="LiveId" clId="{82468C94-7203-4564-A76A-8B7569026505}" dt="2026-02-26T14:00:07.647" v="289" actId="478"/>
          <ac:picMkLst>
            <pc:docMk/>
            <pc:sldMk cId="1011835104" sldId="256"/>
            <ac:picMk id="6" creationId="{00000000-0000-0000-0000-000000000000}"/>
          </ac:picMkLst>
        </pc:picChg>
      </pc:sldChg>
      <pc:sldChg chg="del">
        <pc:chgData name="Kasha Williams" userId="bd9f30e83ed4903e" providerId="LiveId" clId="{82468C94-7203-4564-A76A-8B7569026505}" dt="2026-02-26T00:37:04.999" v="56" actId="47"/>
        <pc:sldMkLst>
          <pc:docMk/>
          <pc:sldMk cId="2238571439" sldId="257"/>
        </pc:sldMkLst>
      </pc:sldChg>
      <pc:sldChg chg="addSp delSp modSp mod modClrScheme chgLayout">
        <pc:chgData name="Kasha Williams" userId="bd9f30e83ed4903e" providerId="LiveId" clId="{82468C94-7203-4564-A76A-8B7569026505}" dt="2026-02-26T15:28:20.602" v="1089" actId="14100"/>
        <pc:sldMkLst>
          <pc:docMk/>
          <pc:sldMk cId="3245870942" sldId="258"/>
        </pc:sldMkLst>
        <pc:spChg chg="mod ord">
          <ac:chgData name="Kasha Williams" userId="bd9f30e83ed4903e" providerId="LiveId" clId="{82468C94-7203-4564-A76A-8B7569026505}" dt="2026-02-26T00:32:38.348" v="28" actId="700"/>
          <ac:spMkLst>
            <pc:docMk/>
            <pc:sldMk cId="3245870942" sldId="258"/>
            <ac:spMk id="2" creationId="{00000000-0000-0000-0000-000000000000}"/>
          </ac:spMkLst>
        </pc:spChg>
        <pc:spChg chg="add del mod">
          <ac:chgData name="Kasha Williams" userId="bd9f30e83ed4903e" providerId="LiveId" clId="{82468C94-7203-4564-A76A-8B7569026505}" dt="2026-02-26T00:33:21.547" v="37"/>
          <ac:spMkLst>
            <pc:docMk/>
            <pc:sldMk cId="3245870942" sldId="258"/>
            <ac:spMk id="3" creationId="{3AA00CFB-8BB5-0813-7FF8-E5FF31F60DC1}"/>
          </ac:spMkLst>
        </pc:spChg>
        <pc:spChg chg="mod ord">
          <ac:chgData name="Kasha Williams" userId="bd9f30e83ed4903e" providerId="LiveId" clId="{82468C94-7203-4564-A76A-8B7569026505}" dt="2026-02-26T15:27:45.754" v="1083" actId="20577"/>
          <ac:spMkLst>
            <pc:docMk/>
            <pc:sldMk cId="3245870942" sldId="258"/>
            <ac:spMk id="4" creationId="{00000000-0000-0000-0000-000000000000}"/>
          </ac:spMkLst>
        </pc:spChg>
        <pc:spChg chg="add del mod">
          <ac:chgData name="Kasha Williams" userId="bd9f30e83ed4903e" providerId="LiveId" clId="{82468C94-7203-4564-A76A-8B7569026505}" dt="2026-02-26T00:32:13.590" v="26" actId="6264"/>
          <ac:spMkLst>
            <pc:docMk/>
            <pc:sldMk cId="3245870942" sldId="258"/>
            <ac:spMk id="5" creationId="{00000000-0000-0000-0000-000000000000}"/>
          </ac:spMkLst>
        </pc:spChg>
        <pc:spChg chg="add del mod">
          <ac:chgData name="Kasha Williams" userId="bd9f30e83ed4903e" providerId="LiveId" clId="{82468C94-7203-4564-A76A-8B7569026505}" dt="2026-02-26T00:32:13.590" v="26" actId="6264"/>
          <ac:spMkLst>
            <pc:docMk/>
            <pc:sldMk cId="3245870942" sldId="258"/>
            <ac:spMk id="6" creationId="{49B0C547-925D-DDE4-31DD-0305B71D5DF3}"/>
          </ac:spMkLst>
        </pc:spChg>
        <pc:spChg chg="add del mod ord">
          <ac:chgData name="Kasha Williams" userId="bd9f30e83ed4903e" providerId="LiveId" clId="{82468C94-7203-4564-A76A-8B7569026505}" dt="2026-02-26T15:28:16.979" v="1088" actId="1076"/>
          <ac:spMkLst>
            <pc:docMk/>
            <pc:sldMk cId="3245870942" sldId="258"/>
            <ac:spMk id="7" creationId="{7425491C-A252-238A-B259-E523C5C189FA}"/>
          </ac:spMkLst>
        </pc:spChg>
        <pc:spChg chg="add del mod ord">
          <ac:chgData name="Kasha Williams" userId="bd9f30e83ed4903e" providerId="LiveId" clId="{82468C94-7203-4564-A76A-8B7569026505}" dt="2026-02-26T00:32:38.348" v="28" actId="700"/>
          <ac:spMkLst>
            <pc:docMk/>
            <pc:sldMk cId="3245870942" sldId="258"/>
            <ac:spMk id="8" creationId="{65475CF6-4236-B4F3-F528-360AA8193217}"/>
          </ac:spMkLst>
        </pc:spChg>
        <pc:picChg chg="del">
          <ac:chgData name="Kasha Williams" userId="bd9f30e83ed4903e" providerId="LiveId" clId="{82468C94-7203-4564-A76A-8B7569026505}" dt="2026-02-26T15:27:30.124" v="1057" actId="478"/>
          <ac:picMkLst>
            <pc:docMk/>
            <pc:sldMk cId="3245870942" sldId="258"/>
            <ac:picMk id="13" creationId="{00000000-0000-0000-0000-000000000000}"/>
          </ac:picMkLst>
        </pc:picChg>
        <pc:picChg chg="add mod">
          <ac:chgData name="Kasha Williams" userId="bd9f30e83ed4903e" providerId="LiveId" clId="{82468C94-7203-4564-A76A-8B7569026505}" dt="2026-02-26T15:28:20.602" v="1089" actId="14100"/>
          <ac:picMkLst>
            <pc:docMk/>
            <pc:sldMk cId="3245870942" sldId="258"/>
            <ac:picMk id="2049" creationId="{C443613B-8446-1814-8564-89C40A5EE9C9}"/>
          </ac:picMkLst>
        </pc:picChg>
      </pc:sldChg>
      <pc:sldChg chg="del">
        <pc:chgData name="Kasha Williams" userId="bd9f30e83ed4903e" providerId="LiveId" clId="{82468C94-7203-4564-A76A-8B7569026505}" dt="2026-02-26T00:37:26.875" v="58" actId="47"/>
        <pc:sldMkLst>
          <pc:docMk/>
          <pc:sldMk cId="1738463279" sldId="259"/>
        </pc:sldMkLst>
      </pc:sldChg>
      <pc:sldChg chg="del">
        <pc:chgData name="Kasha Williams" userId="bd9f30e83ed4903e" providerId="LiveId" clId="{82468C94-7203-4564-A76A-8B7569026505}" dt="2026-02-26T00:37:30.303" v="59" actId="47"/>
        <pc:sldMkLst>
          <pc:docMk/>
          <pc:sldMk cId="3903994792" sldId="260"/>
        </pc:sldMkLst>
      </pc:sldChg>
      <pc:sldChg chg="del">
        <pc:chgData name="Kasha Williams" userId="bd9f30e83ed4903e" providerId="LiveId" clId="{82468C94-7203-4564-A76A-8B7569026505}" dt="2026-02-26T00:37:32.795" v="60" actId="47"/>
        <pc:sldMkLst>
          <pc:docMk/>
          <pc:sldMk cId="2946202061" sldId="261"/>
        </pc:sldMkLst>
      </pc:sldChg>
      <pc:sldChg chg="del">
        <pc:chgData name="Kasha Williams" userId="bd9f30e83ed4903e" providerId="LiveId" clId="{82468C94-7203-4564-A76A-8B7569026505}" dt="2026-02-26T00:37:34.726" v="61" actId="47"/>
        <pc:sldMkLst>
          <pc:docMk/>
          <pc:sldMk cId="1680850399" sldId="262"/>
        </pc:sldMkLst>
      </pc:sldChg>
      <pc:sldChg chg="del">
        <pc:chgData name="Kasha Williams" userId="bd9f30e83ed4903e" providerId="LiveId" clId="{82468C94-7203-4564-A76A-8B7569026505}" dt="2026-02-26T00:37:38.790" v="62" actId="47"/>
        <pc:sldMkLst>
          <pc:docMk/>
          <pc:sldMk cId="4072844299" sldId="263"/>
        </pc:sldMkLst>
      </pc:sldChg>
      <pc:sldChg chg="del">
        <pc:chgData name="Kasha Williams" userId="bd9f30e83ed4903e" providerId="LiveId" clId="{82468C94-7203-4564-A76A-8B7569026505}" dt="2026-02-26T00:37:43.877" v="63" actId="47"/>
        <pc:sldMkLst>
          <pc:docMk/>
          <pc:sldMk cId="3461219757" sldId="264"/>
        </pc:sldMkLst>
      </pc:sldChg>
      <pc:sldChg chg="delSp modSp del mod">
        <pc:chgData name="Kasha Williams" userId="bd9f30e83ed4903e" providerId="LiveId" clId="{82468C94-7203-4564-A76A-8B7569026505}" dt="2026-02-26T14:34:52.836" v="333" actId="47"/>
        <pc:sldMkLst>
          <pc:docMk/>
          <pc:sldMk cId="1052415655" sldId="266"/>
        </pc:sldMkLst>
        <pc:spChg chg="mod">
          <ac:chgData name="Kasha Williams" userId="bd9f30e83ed4903e" providerId="LiveId" clId="{82468C94-7203-4564-A76A-8B7569026505}" dt="2026-02-26T13:55:35.373" v="278"/>
          <ac:spMkLst>
            <pc:docMk/>
            <pc:sldMk cId="1052415655" sldId="266"/>
            <ac:spMk id="2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1052415655" sldId="266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2.746" v="282" actId="27636"/>
          <ac:spMkLst>
            <pc:docMk/>
            <pc:sldMk cId="1052415655" sldId="266"/>
            <ac:spMk id="12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35.373" v="278"/>
          <ac:spMkLst>
            <pc:docMk/>
            <pc:sldMk cId="1052415655" sldId="266"/>
            <ac:spMk id="13" creationId="{00000000-0000-0000-0000-000000000000}"/>
          </ac:spMkLst>
        </pc:spChg>
        <pc:picChg chg="del">
          <ac:chgData name="Kasha Williams" userId="bd9f30e83ed4903e" providerId="LiveId" clId="{82468C94-7203-4564-A76A-8B7569026505}" dt="2026-02-26T14:34:39.814" v="329" actId="478"/>
          <ac:picMkLst>
            <pc:docMk/>
            <pc:sldMk cId="1052415655" sldId="266"/>
            <ac:picMk id="19" creationId="{00000000-0000-0000-0000-000000000000}"/>
          </ac:picMkLst>
        </pc:picChg>
        <pc:picChg chg="del">
          <ac:chgData name="Kasha Williams" userId="bd9f30e83ed4903e" providerId="LiveId" clId="{82468C94-7203-4564-A76A-8B7569026505}" dt="2026-02-26T14:34:44.555" v="332" actId="478"/>
          <ac:picMkLst>
            <pc:docMk/>
            <pc:sldMk cId="1052415655" sldId="266"/>
            <ac:picMk id="20" creationId="{00000000-0000-0000-0000-000000000000}"/>
          </ac:picMkLst>
        </pc:picChg>
        <pc:picChg chg="del">
          <ac:chgData name="Kasha Williams" userId="bd9f30e83ed4903e" providerId="LiveId" clId="{82468C94-7203-4564-A76A-8B7569026505}" dt="2026-02-26T14:34:41.140" v="330" actId="478"/>
          <ac:picMkLst>
            <pc:docMk/>
            <pc:sldMk cId="1052415655" sldId="266"/>
            <ac:picMk id="21" creationId="{00000000-0000-0000-0000-000000000000}"/>
          </ac:picMkLst>
        </pc:picChg>
        <pc:picChg chg="del">
          <ac:chgData name="Kasha Williams" userId="bd9f30e83ed4903e" providerId="LiveId" clId="{82468C94-7203-4564-A76A-8B7569026505}" dt="2026-02-26T14:34:42.832" v="331" actId="478"/>
          <ac:picMkLst>
            <pc:docMk/>
            <pc:sldMk cId="1052415655" sldId="266"/>
            <ac:picMk id="25" creationId="{00000000-0000-0000-0000-000000000000}"/>
          </ac:picMkLst>
        </pc:picChg>
      </pc:sldChg>
      <pc:sldChg chg="del">
        <pc:chgData name="Kasha Williams" userId="bd9f30e83ed4903e" providerId="LiveId" clId="{82468C94-7203-4564-A76A-8B7569026505}" dt="2026-02-26T00:37:57.377" v="65" actId="47"/>
        <pc:sldMkLst>
          <pc:docMk/>
          <pc:sldMk cId="2135712673" sldId="267"/>
        </pc:sldMkLst>
      </pc:sldChg>
      <pc:sldChg chg="del">
        <pc:chgData name="Kasha Williams" userId="bd9f30e83ed4903e" providerId="LiveId" clId="{82468C94-7203-4564-A76A-8B7569026505}" dt="2026-02-26T00:38:34.979" v="67" actId="47"/>
        <pc:sldMkLst>
          <pc:docMk/>
          <pc:sldMk cId="704468015" sldId="268"/>
        </pc:sldMkLst>
      </pc:sldChg>
      <pc:sldChg chg="modSp del">
        <pc:chgData name="Kasha Williams" userId="bd9f30e83ed4903e" providerId="LiveId" clId="{82468C94-7203-4564-A76A-8B7569026505}" dt="2026-02-26T14:35:15.176" v="334" actId="2696"/>
        <pc:sldMkLst>
          <pc:docMk/>
          <pc:sldMk cId="2307490678" sldId="269"/>
        </pc:sldMkLst>
        <pc:spChg chg="mod">
          <ac:chgData name="Kasha Williams" userId="bd9f30e83ed4903e" providerId="LiveId" clId="{82468C94-7203-4564-A76A-8B7569026505}" dt="2026-02-26T13:55:35.373" v="278"/>
          <ac:spMkLst>
            <pc:docMk/>
            <pc:sldMk cId="2307490678" sldId="269"/>
            <ac:spMk id="2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2307490678" sldId="269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2307490678" sldId="269"/>
            <ac:spMk id="5" creationId="{00000000-0000-0000-0000-000000000000}"/>
          </ac:spMkLst>
        </pc:spChg>
      </pc:sldChg>
      <pc:sldChg chg="modSp add mod">
        <pc:chgData name="Kasha Williams" userId="bd9f30e83ed4903e" providerId="LiveId" clId="{82468C94-7203-4564-A76A-8B7569026505}" dt="2026-02-26T15:18:14.041" v="827" actId="6549"/>
        <pc:sldMkLst>
          <pc:docMk/>
          <pc:sldMk cId="2440930452" sldId="269"/>
        </pc:sldMkLst>
        <pc:spChg chg="mod">
          <ac:chgData name="Kasha Williams" userId="bd9f30e83ed4903e" providerId="LiveId" clId="{82468C94-7203-4564-A76A-8B7569026505}" dt="2026-02-26T14:49:33.969" v="666" actId="20577"/>
          <ac:spMkLst>
            <pc:docMk/>
            <pc:sldMk cId="2440930452" sldId="269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5:18:14.041" v="827" actId="6549"/>
          <ac:spMkLst>
            <pc:docMk/>
            <pc:sldMk cId="2440930452" sldId="269"/>
            <ac:spMk id="5" creationId="{00000000-0000-0000-0000-000000000000}"/>
          </ac:spMkLst>
        </pc:spChg>
      </pc:sldChg>
      <pc:sldChg chg="del">
        <pc:chgData name="Kasha Williams" userId="bd9f30e83ed4903e" providerId="LiveId" clId="{82468C94-7203-4564-A76A-8B7569026505}" dt="2026-02-26T00:38:37.371" v="68" actId="47"/>
        <pc:sldMkLst>
          <pc:docMk/>
          <pc:sldMk cId="3050112783" sldId="270"/>
        </pc:sldMkLst>
      </pc:sldChg>
      <pc:sldChg chg="del">
        <pc:chgData name="Kasha Williams" userId="bd9f30e83ed4903e" providerId="LiveId" clId="{82468C94-7203-4564-A76A-8B7569026505}" dt="2026-02-26T00:38:40.501" v="70" actId="47"/>
        <pc:sldMkLst>
          <pc:docMk/>
          <pc:sldMk cId="2201101232" sldId="271"/>
        </pc:sldMkLst>
      </pc:sldChg>
      <pc:sldChg chg="modSp add mod">
        <pc:chgData name="Kasha Williams" userId="bd9f30e83ed4903e" providerId="LiveId" clId="{82468C94-7203-4564-A76A-8B7569026505}" dt="2026-02-26T15:32:09.193" v="1128" actId="20577"/>
        <pc:sldMkLst>
          <pc:docMk/>
          <pc:sldMk cId="558094950" sldId="272"/>
        </pc:sldMkLst>
        <pc:spChg chg="mod">
          <ac:chgData name="Kasha Williams" userId="bd9f30e83ed4903e" providerId="LiveId" clId="{82468C94-7203-4564-A76A-8B7569026505}" dt="2026-02-26T14:49:20.011" v="658" actId="20577"/>
          <ac:spMkLst>
            <pc:docMk/>
            <pc:sldMk cId="558094950" sldId="272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5:32:09.193" v="1128" actId="20577"/>
          <ac:spMkLst>
            <pc:docMk/>
            <pc:sldMk cId="558094950" sldId="272"/>
            <ac:spMk id="5" creationId="{00000000-0000-0000-0000-000000000000}"/>
          </ac:spMkLst>
        </pc:spChg>
      </pc:sldChg>
      <pc:sldChg chg="modSp del">
        <pc:chgData name="Kasha Williams" userId="bd9f30e83ed4903e" providerId="LiveId" clId="{82468C94-7203-4564-A76A-8B7569026505}" dt="2026-02-26T14:35:15.176" v="334" actId="2696"/>
        <pc:sldMkLst>
          <pc:docMk/>
          <pc:sldMk cId="1298264062" sldId="272"/>
        </pc:sldMkLst>
        <pc:spChg chg="mod">
          <ac:chgData name="Kasha Williams" userId="bd9f30e83ed4903e" providerId="LiveId" clId="{82468C94-7203-4564-A76A-8B7569026505}" dt="2026-02-26T13:55:35.373" v="278"/>
          <ac:spMkLst>
            <pc:docMk/>
            <pc:sldMk cId="1298264062" sldId="272"/>
            <ac:spMk id="2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1298264062" sldId="272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1298264062" sldId="272"/>
            <ac:spMk id="5" creationId="{00000000-0000-0000-0000-000000000000}"/>
          </ac:spMkLst>
        </pc:spChg>
      </pc:sldChg>
      <pc:sldChg chg="modSp add mod">
        <pc:chgData name="Kasha Williams" userId="bd9f30e83ed4903e" providerId="LiveId" clId="{82468C94-7203-4564-A76A-8B7569026505}" dt="2026-02-26T15:18:46.163" v="866" actId="20577"/>
        <pc:sldMkLst>
          <pc:docMk/>
          <pc:sldMk cId="471747702" sldId="273"/>
        </pc:sldMkLst>
        <pc:spChg chg="mod">
          <ac:chgData name="Kasha Williams" userId="bd9f30e83ed4903e" providerId="LiveId" clId="{82468C94-7203-4564-A76A-8B7569026505}" dt="2026-02-26T14:49:27.599" v="662" actId="20577"/>
          <ac:spMkLst>
            <pc:docMk/>
            <pc:sldMk cId="471747702" sldId="273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5:18:46.163" v="866" actId="20577"/>
          <ac:spMkLst>
            <pc:docMk/>
            <pc:sldMk cId="471747702" sldId="273"/>
            <ac:spMk id="5" creationId="{00000000-0000-0000-0000-000000000000}"/>
          </ac:spMkLst>
        </pc:spChg>
      </pc:sldChg>
      <pc:sldChg chg="modSp del">
        <pc:chgData name="Kasha Williams" userId="bd9f30e83ed4903e" providerId="LiveId" clId="{82468C94-7203-4564-A76A-8B7569026505}" dt="2026-02-26T14:35:15.176" v="334" actId="2696"/>
        <pc:sldMkLst>
          <pc:docMk/>
          <pc:sldMk cId="2441210636" sldId="273"/>
        </pc:sldMkLst>
        <pc:spChg chg="mod">
          <ac:chgData name="Kasha Williams" userId="bd9f30e83ed4903e" providerId="LiveId" clId="{82468C94-7203-4564-A76A-8B7569026505}" dt="2026-02-26T13:55:35.373" v="278"/>
          <ac:spMkLst>
            <pc:docMk/>
            <pc:sldMk cId="2441210636" sldId="273"/>
            <ac:spMk id="2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2441210636" sldId="273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2441210636" sldId="273"/>
            <ac:spMk id="5" creationId="{00000000-0000-0000-0000-000000000000}"/>
          </ac:spMkLst>
        </pc:spChg>
      </pc:sldChg>
      <pc:sldChg chg="modSp add mod">
        <pc:chgData name="Kasha Williams" userId="bd9f30e83ed4903e" providerId="LiveId" clId="{82468C94-7203-4564-A76A-8B7569026505}" dt="2026-02-26T15:20:49.194" v="919" actId="6549"/>
        <pc:sldMkLst>
          <pc:docMk/>
          <pc:sldMk cId="1149518554" sldId="274"/>
        </pc:sldMkLst>
        <pc:spChg chg="mod">
          <ac:chgData name="Kasha Williams" userId="bd9f30e83ed4903e" providerId="LiveId" clId="{82468C94-7203-4564-A76A-8B7569026505}" dt="2026-02-26T14:49:44.944" v="670" actId="20577"/>
          <ac:spMkLst>
            <pc:docMk/>
            <pc:sldMk cId="1149518554" sldId="274"/>
            <ac:spMk id="4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5:20:49.194" v="919" actId="6549"/>
          <ac:spMkLst>
            <pc:docMk/>
            <pc:sldMk cId="1149518554" sldId="274"/>
            <ac:spMk id="5" creationId="{00000000-0000-0000-0000-000000000000}"/>
          </ac:spMkLst>
        </pc:spChg>
        <pc:picChg chg="mod">
          <ac:chgData name="Kasha Williams" userId="bd9f30e83ed4903e" providerId="LiveId" clId="{82468C94-7203-4564-A76A-8B7569026505}" dt="2026-02-26T14:49:55.893" v="671" actId="1076"/>
          <ac:picMkLst>
            <pc:docMk/>
            <pc:sldMk cId="1149518554" sldId="274"/>
            <ac:picMk id="10" creationId="{00000000-0000-0000-0000-000000000000}"/>
          </ac:picMkLst>
        </pc:picChg>
      </pc:sldChg>
      <pc:sldChg chg="modSp del">
        <pc:chgData name="Kasha Williams" userId="bd9f30e83ed4903e" providerId="LiveId" clId="{82468C94-7203-4564-A76A-8B7569026505}" dt="2026-02-26T14:35:15.176" v="334" actId="2696"/>
        <pc:sldMkLst>
          <pc:docMk/>
          <pc:sldMk cId="3388349761" sldId="274"/>
        </pc:sldMkLst>
        <pc:spChg chg="mod">
          <ac:chgData name="Kasha Williams" userId="bd9f30e83ed4903e" providerId="LiveId" clId="{82468C94-7203-4564-A76A-8B7569026505}" dt="2026-02-26T13:55:35.373" v="278"/>
          <ac:spMkLst>
            <pc:docMk/>
            <pc:sldMk cId="3388349761" sldId="274"/>
            <ac:spMk id="2" creationId="{00000000-0000-0000-0000-000000000000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3388349761" sldId="274"/>
            <ac:spMk id="4" creationId="{00000000-0000-0000-0000-000000000000}"/>
          </ac:spMkLst>
        </pc:spChg>
      </pc:sldChg>
      <pc:sldChg chg="del">
        <pc:chgData name="Kasha Williams" userId="bd9f30e83ed4903e" providerId="LiveId" clId="{82468C94-7203-4564-A76A-8B7569026505}" dt="2026-02-26T00:38:31.297" v="66" actId="47"/>
        <pc:sldMkLst>
          <pc:docMk/>
          <pc:sldMk cId="398619609" sldId="275"/>
        </pc:sldMkLst>
      </pc:sldChg>
      <pc:sldChg chg="del">
        <pc:chgData name="Kasha Williams" userId="bd9f30e83ed4903e" providerId="LiveId" clId="{82468C94-7203-4564-A76A-8B7569026505}" dt="2026-02-26T00:38:38.542" v="69" actId="47"/>
        <pc:sldMkLst>
          <pc:docMk/>
          <pc:sldMk cId="4248024756" sldId="276"/>
        </pc:sldMkLst>
      </pc:sldChg>
      <pc:sldChg chg="del">
        <pc:chgData name="Kasha Williams" userId="bd9f30e83ed4903e" providerId="LiveId" clId="{82468C94-7203-4564-A76A-8B7569026505}" dt="2026-02-26T00:37:47.360" v="64" actId="47"/>
        <pc:sldMkLst>
          <pc:docMk/>
          <pc:sldMk cId="1631307394" sldId="277"/>
        </pc:sldMkLst>
      </pc:sldChg>
      <pc:sldChg chg="addSp delSp modSp new mod setBg modClrScheme chgLayout">
        <pc:chgData name="Kasha Williams" userId="bd9f30e83ed4903e" providerId="LiveId" clId="{82468C94-7203-4564-A76A-8B7569026505}" dt="2026-02-26T14:42:57.056" v="367" actId="1076"/>
        <pc:sldMkLst>
          <pc:docMk/>
          <pc:sldMk cId="154384369" sldId="278"/>
        </pc:sldMkLst>
        <pc:spChg chg="del">
          <ac:chgData name="Kasha Williams" userId="bd9f30e83ed4903e" providerId="LiveId" clId="{82468C94-7203-4564-A76A-8B7569026505}" dt="2026-02-26T00:29:01.454" v="2"/>
          <ac:spMkLst>
            <pc:docMk/>
            <pc:sldMk cId="154384369" sldId="278"/>
            <ac:spMk id="2" creationId="{6AF811F9-CD52-BDBC-78FE-83DFC2A33DEC}"/>
          </ac:spMkLst>
        </pc:spChg>
        <pc:spChg chg="del">
          <ac:chgData name="Kasha Williams" userId="bd9f30e83ed4903e" providerId="LiveId" clId="{82468C94-7203-4564-A76A-8B7569026505}" dt="2026-02-26T00:29:06.023" v="3" actId="26606"/>
          <ac:spMkLst>
            <pc:docMk/>
            <pc:sldMk cId="154384369" sldId="278"/>
            <ac:spMk id="3" creationId="{80655CC7-C992-3264-16E5-E836BF266641}"/>
          </ac:spMkLst>
        </pc:spChg>
        <pc:spChg chg="add del mod ord">
          <ac:chgData name="Kasha Williams" userId="bd9f30e83ed4903e" providerId="LiveId" clId="{82468C94-7203-4564-A76A-8B7569026505}" dt="2026-02-26T14:42:45.567" v="363" actId="478"/>
          <ac:spMkLst>
            <pc:docMk/>
            <pc:sldMk cId="154384369" sldId="278"/>
            <ac:spMk id="6" creationId="{83AA8FC1-C915-9D2F-1FBD-0F523B5956EC}"/>
          </ac:spMkLst>
        </pc:spChg>
        <pc:spChg chg="add del mod ord">
          <ac:chgData name="Kasha Williams" userId="bd9f30e83ed4903e" providerId="LiveId" clId="{82468C94-7203-4564-A76A-8B7569026505}" dt="2026-02-26T14:42:47.484" v="364" actId="478"/>
          <ac:spMkLst>
            <pc:docMk/>
            <pc:sldMk cId="154384369" sldId="278"/>
            <ac:spMk id="7" creationId="{619F75A8-5F74-550C-4186-B29CC997ABF2}"/>
          </ac:spMkLst>
        </pc:spChg>
        <pc:spChg chg="add del mod">
          <ac:chgData name="Kasha Williams" userId="bd9f30e83ed4903e" providerId="LiveId" clId="{82468C94-7203-4564-A76A-8B7569026505}" dt="2026-02-26T14:01:01.237" v="309" actId="478"/>
          <ac:spMkLst>
            <pc:docMk/>
            <pc:sldMk cId="154384369" sldId="278"/>
            <ac:spMk id="10" creationId="{172E2E80-C349-28A5-FC85-21B7A4696428}"/>
          </ac:spMkLst>
        </pc:spChg>
        <pc:picChg chg="add mod ord">
          <ac:chgData name="Kasha Williams" userId="bd9f30e83ed4903e" providerId="LiveId" clId="{82468C94-7203-4564-A76A-8B7569026505}" dt="2026-02-26T14:42:57.056" v="367" actId="1076"/>
          <ac:picMkLst>
            <pc:docMk/>
            <pc:sldMk cId="154384369" sldId="278"/>
            <ac:picMk id="5" creationId="{4404B950-B768-F2A7-9411-4937CFCC9960}"/>
          </ac:picMkLst>
        </pc:picChg>
      </pc:sldChg>
      <pc:sldChg chg="addSp delSp modSp new del mod modClrScheme chgLayout">
        <pc:chgData name="Kasha Williams" userId="bd9f30e83ed4903e" providerId="LiveId" clId="{82468C94-7203-4564-A76A-8B7569026505}" dt="2026-02-26T14:51:06.780" v="684" actId="47"/>
        <pc:sldMkLst>
          <pc:docMk/>
          <pc:sldMk cId="3227644005" sldId="279"/>
        </pc:sldMkLst>
        <pc:spChg chg="del">
          <ac:chgData name="Kasha Williams" userId="bd9f30e83ed4903e" providerId="LiveId" clId="{82468C94-7203-4564-A76A-8B7569026505}" dt="2026-02-26T00:29:39.758" v="7" actId="478"/>
          <ac:spMkLst>
            <pc:docMk/>
            <pc:sldMk cId="3227644005" sldId="279"/>
            <ac:spMk id="2" creationId="{40F2FA35-0854-7FA5-3797-8F834253C8AE}"/>
          </ac:spMkLst>
        </pc:spChg>
        <pc:spChg chg="mod ord">
          <ac:chgData name="Kasha Williams" userId="bd9f30e83ed4903e" providerId="LiveId" clId="{82468C94-7203-4564-A76A-8B7569026505}" dt="2026-02-26T14:51:01.292" v="682" actId="21"/>
          <ac:spMkLst>
            <pc:docMk/>
            <pc:sldMk cId="3227644005" sldId="279"/>
            <ac:spMk id="3" creationId="{7A551CD0-343E-F417-C7F8-5B8187BC2852}"/>
          </ac:spMkLst>
        </pc:spChg>
        <pc:spChg chg="add mod">
          <ac:chgData name="Kasha Williams" userId="bd9f30e83ed4903e" providerId="LiveId" clId="{82468C94-7203-4564-A76A-8B7569026505}" dt="2026-02-26T13:55:47.865" v="283"/>
          <ac:spMkLst>
            <pc:docMk/>
            <pc:sldMk cId="3227644005" sldId="279"/>
            <ac:spMk id="8" creationId="{CE7B8B3A-AA35-6C3C-00DE-5BF5530BD44B}"/>
          </ac:spMkLst>
        </pc:spChg>
      </pc:sldChg>
      <pc:sldChg chg="modSp add del mod">
        <pc:chgData name="Kasha Williams" userId="bd9f30e83ed4903e" providerId="LiveId" clId="{82468C94-7203-4564-A76A-8B7569026505}" dt="2026-02-26T14:52:23.941" v="695" actId="47"/>
        <pc:sldMkLst>
          <pc:docMk/>
          <pc:sldMk cId="485717490" sldId="280"/>
        </pc:sldMkLst>
        <pc:spChg chg="mod">
          <ac:chgData name="Kasha Williams" userId="bd9f30e83ed4903e" providerId="LiveId" clId="{82468C94-7203-4564-A76A-8B7569026505}" dt="2026-02-26T14:51:51.333" v="690" actId="27636"/>
          <ac:spMkLst>
            <pc:docMk/>
            <pc:sldMk cId="485717490" sldId="280"/>
            <ac:spMk id="3" creationId="{595D6746-1FF2-1FA4-790C-A38624EC94CD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485717490" sldId="280"/>
            <ac:spMk id="8" creationId="{8B9446E2-1A25-7D8B-53FE-F692747E1958}"/>
          </ac:spMkLst>
        </pc:spChg>
      </pc:sldChg>
      <pc:sldChg chg="addSp delSp modSp add mod modClrScheme chgLayout">
        <pc:chgData name="Kasha Williams" userId="bd9f30e83ed4903e" providerId="LiveId" clId="{82468C94-7203-4564-A76A-8B7569026505}" dt="2026-02-26T15:25:05.016" v="1036" actId="20577"/>
        <pc:sldMkLst>
          <pc:docMk/>
          <pc:sldMk cId="3933305871" sldId="281"/>
        </pc:sldMkLst>
        <pc:spChg chg="add mod ord">
          <ac:chgData name="Kasha Williams" userId="bd9f30e83ed4903e" providerId="LiveId" clId="{82468C94-7203-4564-A76A-8B7569026505}" dt="2026-02-26T15:25:05.016" v="1036" actId="20577"/>
          <ac:spMkLst>
            <pc:docMk/>
            <pc:sldMk cId="3933305871" sldId="281"/>
            <ac:spMk id="2" creationId="{51AD13B2-E570-D3D6-9406-86EC4C6BF034}"/>
          </ac:spMkLst>
        </pc:spChg>
        <pc:spChg chg="del mod">
          <ac:chgData name="Kasha Williams" userId="bd9f30e83ed4903e" providerId="LiveId" clId="{82468C94-7203-4564-A76A-8B7569026505}" dt="2026-02-26T00:31:14.746" v="20" actId="26606"/>
          <ac:spMkLst>
            <pc:docMk/>
            <pc:sldMk cId="3933305871" sldId="281"/>
            <ac:spMk id="3" creationId="{23B73329-67F8-8982-3F8A-75FF88AB20CE}"/>
          </ac:spMkLst>
        </pc:spChg>
        <pc:spChg chg="del">
          <ac:chgData name="Kasha Williams" userId="bd9f30e83ed4903e" providerId="LiveId" clId="{82468C94-7203-4564-A76A-8B7569026505}" dt="2026-02-26T00:31:14.746" v="20" actId="26606"/>
          <ac:spMkLst>
            <pc:docMk/>
            <pc:sldMk cId="3933305871" sldId="281"/>
            <ac:spMk id="8" creationId="{E63D345B-BB63-AC1C-275F-685D8BB615D5}"/>
          </ac:spMkLst>
        </pc:spChg>
        <pc:picChg chg="add mod">
          <ac:chgData name="Kasha Williams" userId="bd9f30e83ed4903e" providerId="LiveId" clId="{82468C94-7203-4564-A76A-8B7569026505}" dt="2026-02-26T15:24:51.326" v="999" actId="1076"/>
          <ac:picMkLst>
            <pc:docMk/>
            <pc:sldMk cId="3933305871" sldId="281"/>
            <ac:picMk id="1025" creationId="{25AF7C7B-A621-DE7F-D05C-E0E39AC5B869}"/>
          </ac:picMkLst>
        </pc:picChg>
      </pc:sldChg>
      <pc:sldChg chg="add del">
        <pc:chgData name="Kasha Williams" userId="bd9f30e83ed4903e" providerId="LiveId" clId="{82468C94-7203-4564-A76A-8B7569026505}" dt="2026-02-26T00:37:23.901" v="57" actId="47"/>
        <pc:sldMkLst>
          <pc:docMk/>
          <pc:sldMk cId="1244972720" sldId="282"/>
        </pc:sldMkLst>
      </pc:sldChg>
      <pc:sldChg chg="modSp add del mod">
        <pc:chgData name="Kasha Williams" userId="bd9f30e83ed4903e" providerId="LiveId" clId="{82468C94-7203-4564-A76A-8B7569026505}" dt="2026-02-26T14:52:57.341" v="705" actId="47"/>
        <pc:sldMkLst>
          <pc:docMk/>
          <pc:sldMk cId="984398782" sldId="283"/>
        </pc:sldMkLst>
        <pc:spChg chg="mod">
          <ac:chgData name="Kasha Williams" userId="bd9f30e83ed4903e" providerId="LiveId" clId="{82468C94-7203-4564-A76A-8B7569026505}" dt="2026-02-26T14:52:42.562" v="699" actId="27636"/>
          <ac:spMkLst>
            <pc:docMk/>
            <pc:sldMk cId="984398782" sldId="283"/>
            <ac:spMk id="3" creationId="{A3CE7A03-CF00-A871-707A-0CBC9689FDF4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984398782" sldId="283"/>
            <ac:spMk id="8" creationId="{FAC24D41-A925-6979-2556-12A7E31E4B1B}"/>
          </ac:spMkLst>
        </pc:spChg>
      </pc:sldChg>
      <pc:sldChg chg="modSp add del mod ord">
        <pc:chgData name="Kasha Williams" userId="bd9f30e83ed4903e" providerId="LiveId" clId="{82468C94-7203-4564-A76A-8B7569026505}" dt="2026-02-26T14:37:25.100" v="344" actId="2696"/>
        <pc:sldMkLst>
          <pc:docMk/>
          <pc:sldMk cId="3728465135" sldId="284"/>
        </pc:sldMkLst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3728465135" sldId="284"/>
            <ac:spMk id="3" creationId="{97155FD1-37B3-E321-28A5-89A34C66B65C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3728465135" sldId="284"/>
            <ac:spMk id="8" creationId="{CBFFC51C-55A2-4915-7ABE-6F8F814E2B81}"/>
          </ac:spMkLst>
        </pc:spChg>
      </pc:sldChg>
      <pc:sldChg chg="modSp add del mod">
        <pc:chgData name="Kasha Williams" userId="bd9f30e83ed4903e" providerId="LiveId" clId="{82468C94-7203-4564-A76A-8B7569026505}" dt="2026-02-26T14:45:17.537" v="391" actId="47"/>
        <pc:sldMkLst>
          <pc:docMk/>
          <pc:sldMk cId="4152625946" sldId="284"/>
        </pc:sldMkLst>
        <pc:spChg chg="mod">
          <ac:chgData name="Kasha Williams" userId="bd9f30e83ed4903e" providerId="LiveId" clId="{82468C94-7203-4564-A76A-8B7569026505}" dt="2026-02-26T14:45:15.914" v="390" actId="21"/>
          <ac:spMkLst>
            <pc:docMk/>
            <pc:sldMk cId="4152625946" sldId="284"/>
            <ac:spMk id="3" creationId="{97155FD1-37B3-E321-28A5-89A34C66B65C}"/>
          </ac:spMkLst>
        </pc:spChg>
      </pc:sldChg>
      <pc:sldChg chg="modSp new del mod">
        <pc:chgData name="Kasha Williams" userId="bd9f30e83ed4903e" providerId="LiveId" clId="{82468C94-7203-4564-A76A-8B7569026505}" dt="2026-02-26T14:53:37.544" v="706" actId="47"/>
        <pc:sldMkLst>
          <pc:docMk/>
          <pc:sldMk cId="3601838103" sldId="285"/>
        </pc:sldMkLst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3601838103" sldId="285"/>
            <ac:spMk id="2" creationId="{DE9CA5E8-61A5-E6DC-E866-B4977F29F674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3601838103" sldId="285"/>
            <ac:spMk id="3" creationId="{F86B6937-E25E-9021-DAF7-8AE205DBF43A}"/>
          </ac:spMkLst>
        </pc:spChg>
      </pc:sldChg>
      <pc:sldChg chg="modSp new del mod ord">
        <pc:chgData name="Kasha Williams" userId="bd9f30e83ed4903e" providerId="LiveId" clId="{82468C94-7203-4564-A76A-8B7569026505}" dt="2026-02-26T14:50:29.979" v="679" actId="47"/>
        <pc:sldMkLst>
          <pc:docMk/>
          <pc:sldMk cId="404802751" sldId="286"/>
        </pc:sldMkLst>
        <pc:spChg chg="mod">
          <ac:chgData name="Kasha Williams" userId="bd9f30e83ed4903e" providerId="LiveId" clId="{82468C94-7203-4564-A76A-8B7569026505}" dt="2026-02-26T14:50:21.213" v="674" actId="27636"/>
          <ac:spMkLst>
            <pc:docMk/>
            <pc:sldMk cId="404802751" sldId="286"/>
            <ac:spMk id="2" creationId="{7921E8BA-F61A-2211-07E6-81BF384A3A45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404802751" sldId="286"/>
            <ac:spMk id="3" creationId="{29132D1F-250A-F7C6-9BBA-149B96B06F56}"/>
          </ac:spMkLst>
        </pc:spChg>
      </pc:sldChg>
      <pc:sldChg chg="addSp delSp modSp add mod setBg modClrScheme chgLayout">
        <pc:chgData name="Kasha Williams" userId="bd9f30e83ed4903e" providerId="LiveId" clId="{82468C94-7203-4564-A76A-8B7569026505}" dt="2026-02-26T15:19:59.234" v="917" actId="1076"/>
        <pc:sldMkLst>
          <pc:docMk/>
          <pc:sldMk cId="1766510010" sldId="287"/>
        </pc:sldMkLst>
        <pc:spChg chg="add mod ord">
          <ac:chgData name="Kasha Williams" userId="bd9f30e83ed4903e" providerId="LiveId" clId="{82468C94-7203-4564-A76A-8B7569026505}" dt="2026-02-26T14:43:53.120" v="384" actId="1076"/>
          <ac:spMkLst>
            <pc:docMk/>
            <pc:sldMk cId="1766510010" sldId="287"/>
            <ac:spMk id="2" creationId="{1E4BDB2E-BC01-4960-0423-33AFCF66E9D7}"/>
          </ac:spMkLst>
        </pc:spChg>
        <pc:spChg chg="mod ord">
          <ac:chgData name="Kasha Williams" userId="bd9f30e83ed4903e" providerId="LiveId" clId="{82468C94-7203-4564-A76A-8B7569026505}" dt="2026-02-26T15:19:59.234" v="917" actId="1076"/>
          <ac:spMkLst>
            <pc:docMk/>
            <pc:sldMk cId="1766510010" sldId="287"/>
            <ac:spMk id="3" creationId="{96E14A5A-2B0E-C743-0E54-BC41DBA61CD8}"/>
          </ac:spMkLst>
        </pc:spChg>
        <pc:spChg chg="del">
          <ac:chgData name="Kasha Williams" userId="bd9f30e83ed4903e" providerId="LiveId" clId="{82468C94-7203-4564-A76A-8B7569026505}" dt="2026-02-26T14:41:22.803" v="347" actId="478"/>
          <ac:spMkLst>
            <pc:docMk/>
            <pc:sldMk cId="1766510010" sldId="287"/>
            <ac:spMk id="10" creationId="{22D82960-1653-E861-A5CD-F49194C2A58E}"/>
          </ac:spMkLst>
        </pc:spChg>
        <pc:spChg chg="add">
          <ac:chgData name="Kasha Williams" userId="bd9f30e83ed4903e" providerId="LiveId" clId="{82468C94-7203-4564-A76A-8B7569026505}" dt="2026-02-26T14:42:06.391" v="351" actId="26606"/>
          <ac:spMkLst>
            <pc:docMk/>
            <pc:sldMk cId="1766510010" sldId="287"/>
            <ac:spMk id="17" creationId="{85428F22-76B3-4107-AADE-3F9EC95FD325}"/>
          </ac:spMkLst>
        </pc:spChg>
        <pc:grpChg chg="add">
          <ac:chgData name="Kasha Williams" userId="bd9f30e83ed4903e" providerId="LiveId" clId="{82468C94-7203-4564-A76A-8B7569026505}" dt="2026-02-26T14:42:06.391" v="351" actId="26606"/>
          <ac:grpSpMkLst>
            <pc:docMk/>
            <pc:sldMk cId="1766510010" sldId="287"/>
            <ac:grpSpMk id="9" creationId="{260ACC13-B825-49F3-93DE-C8B8F2FA37A1}"/>
          </ac:grpSpMkLst>
        </pc:grpChg>
        <pc:grpChg chg="add">
          <ac:chgData name="Kasha Williams" userId="bd9f30e83ed4903e" providerId="LiveId" clId="{82468C94-7203-4564-A76A-8B7569026505}" dt="2026-02-26T14:42:06.391" v="351" actId="26606"/>
          <ac:grpSpMkLst>
            <pc:docMk/>
            <pc:sldMk cId="1766510010" sldId="287"/>
            <ac:grpSpMk id="19" creationId="{5346FBCF-5353-4172-96F5-4B7EB07777C4}"/>
          </ac:grpSpMkLst>
        </pc:grpChg>
        <pc:grpChg chg="add">
          <ac:chgData name="Kasha Williams" userId="bd9f30e83ed4903e" providerId="LiveId" clId="{82468C94-7203-4564-A76A-8B7569026505}" dt="2026-02-26T14:42:06.391" v="351" actId="26606"/>
          <ac:grpSpMkLst>
            <pc:docMk/>
            <pc:sldMk cId="1766510010" sldId="287"/>
            <ac:grpSpMk id="23" creationId="{78326E10-C8CB-487F-A110-F861268DE619}"/>
          </ac:grpSpMkLst>
        </pc:grpChg>
        <pc:picChg chg="add">
          <ac:chgData name="Kasha Williams" userId="bd9f30e83ed4903e" providerId="LiveId" clId="{82468C94-7203-4564-A76A-8B7569026505}" dt="2026-02-26T14:42:06.391" v="351" actId="26606"/>
          <ac:picMkLst>
            <pc:docMk/>
            <pc:sldMk cId="1766510010" sldId="287"/>
            <ac:picMk id="5" creationId="{C361331C-01BF-846F-84D5-A4D3B50101DE}"/>
          </ac:picMkLst>
        </pc:picChg>
      </pc:sldChg>
      <pc:sldChg chg="addSp delSp modSp add del mod ord">
        <pc:chgData name="Kasha Williams" userId="bd9f30e83ed4903e" providerId="LiveId" clId="{82468C94-7203-4564-A76A-8B7569026505}" dt="2026-02-26T14:37:13.105" v="342" actId="2696"/>
        <pc:sldMkLst>
          <pc:docMk/>
          <pc:sldMk cId="3371550670" sldId="287"/>
        </pc:sldMkLst>
        <pc:spChg chg="add mod">
          <ac:chgData name="Kasha Williams" userId="bd9f30e83ed4903e" providerId="LiveId" clId="{82468C94-7203-4564-A76A-8B7569026505}" dt="2026-02-26T13:55:47.865" v="283"/>
          <ac:spMkLst>
            <pc:docMk/>
            <pc:sldMk cId="3371550670" sldId="287"/>
            <ac:spMk id="3" creationId="{96E14A5A-2B0E-C743-0E54-BC41DBA61CD8}"/>
          </ac:spMkLst>
        </pc:spChg>
        <pc:spChg chg="mod">
          <ac:chgData name="Kasha Williams" userId="bd9f30e83ed4903e" providerId="LiveId" clId="{82468C94-7203-4564-A76A-8B7569026505}" dt="2026-02-26T13:55:47.865" v="283"/>
          <ac:spMkLst>
            <pc:docMk/>
            <pc:sldMk cId="3371550670" sldId="287"/>
            <ac:spMk id="10" creationId="{22D82960-1653-E861-A5CD-F49194C2A58E}"/>
          </ac:spMkLst>
        </pc:spChg>
        <pc:picChg chg="del">
          <ac:chgData name="Kasha Williams" userId="bd9f30e83ed4903e" providerId="LiveId" clId="{82468C94-7203-4564-A76A-8B7569026505}" dt="2026-02-26T13:48:45.734" v="72" actId="478"/>
          <ac:picMkLst>
            <pc:docMk/>
            <pc:sldMk cId="3371550670" sldId="287"/>
            <ac:picMk id="5" creationId="{D4868945-05FB-E743-6095-D3947B61AC7E}"/>
          </ac:picMkLst>
        </pc:picChg>
      </pc:sldChg>
      <pc:sldChg chg="new del">
        <pc:chgData name="Kasha Williams" userId="bd9f30e83ed4903e" providerId="LiveId" clId="{82468C94-7203-4564-A76A-8B7569026505}" dt="2026-02-26T00:36:58.523" v="55" actId="47"/>
        <pc:sldMkLst>
          <pc:docMk/>
          <pc:sldMk cId="4076836324" sldId="287"/>
        </pc:sldMkLst>
      </pc:sldChg>
      <pc:sldChg chg="addSp delSp modSp add mod">
        <pc:chgData name="Kasha Williams" userId="bd9f30e83ed4903e" providerId="LiveId" clId="{82468C94-7203-4564-A76A-8B7569026505}" dt="2026-02-26T15:15:40.156" v="816" actId="20577"/>
        <pc:sldMkLst>
          <pc:docMk/>
          <pc:sldMk cId="2046892086" sldId="288"/>
        </pc:sldMkLst>
        <pc:spChg chg="add mod">
          <ac:chgData name="Kasha Williams" userId="bd9f30e83ed4903e" providerId="LiveId" clId="{82468C94-7203-4564-A76A-8B7569026505}" dt="2026-02-26T15:15:40.156" v="816" actId="20577"/>
          <ac:spMkLst>
            <pc:docMk/>
            <pc:sldMk cId="2046892086" sldId="288"/>
            <ac:spMk id="2" creationId="{3EAF1B6C-359F-5C6B-B37A-60008979FB66}"/>
          </ac:spMkLst>
        </pc:spChg>
        <pc:inkChg chg="add del">
          <ac:chgData name="Kasha Williams" userId="bd9f30e83ed4903e" providerId="LiveId" clId="{82468C94-7203-4564-A76A-8B7569026505}" dt="2026-02-26T15:15:31.822" v="814" actId="9405"/>
          <ac:inkMkLst>
            <pc:docMk/>
            <pc:sldMk cId="2046892086" sldId="288"/>
            <ac:inkMk id="3" creationId="{03691DC3-938D-2964-4067-9C79175870AD}"/>
          </ac:inkMkLst>
        </pc:inkChg>
        <pc:inkChg chg="add">
          <ac:chgData name="Kasha Williams" userId="bd9f30e83ed4903e" providerId="LiveId" clId="{82468C94-7203-4564-A76A-8B7569026505}" dt="2026-02-26T15:15:33.284" v="815" actId="9405"/>
          <ac:inkMkLst>
            <pc:docMk/>
            <pc:sldMk cId="2046892086" sldId="288"/>
            <ac:inkMk id="4" creationId="{6FF06371-73C4-EA77-3815-264C63173AD9}"/>
          </ac:inkMkLst>
        </pc:inkChg>
      </pc:sldChg>
      <pc:sldChg chg="delSp modSp add mod setBg delDesignElem">
        <pc:chgData name="Kasha Williams" userId="bd9f30e83ed4903e" providerId="LiveId" clId="{82468C94-7203-4564-A76A-8B7569026505}" dt="2026-02-26T14:48:42.516" v="654" actId="20577"/>
        <pc:sldMkLst>
          <pc:docMk/>
          <pc:sldMk cId="1869408071" sldId="289"/>
        </pc:sldMkLst>
        <pc:spChg chg="mod">
          <ac:chgData name="Kasha Williams" userId="bd9f30e83ed4903e" providerId="LiveId" clId="{82468C94-7203-4564-A76A-8B7569026505}" dt="2026-02-26T14:48:23.925" v="634" actId="20577"/>
          <ac:spMkLst>
            <pc:docMk/>
            <pc:sldMk cId="1869408071" sldId="289"/>
            <ac:spMk id="2" creationId="{0F35210F-1300-F719-E2F4-DE720EA2966C}"/>
          </ac:spMkLst>
        </pc:spChg>
        <pc:spChg chg="mod">
          <ac:chgData name="Kasha Williams" userId="bd9f30e83ed4903e" providerId="LiveId" clId="{82468C94-7203-4564-A76A-8B7569026505}" dt="2026-02-26T14:48:42.516" v="654" actId="20577"/>
          <ac:spMkLst>
            <pc:docMk/>
            <pc:sldMk cId="1869408071" sldId="289"/>
            <ac:spMk id="3" creationId="{1D99A44F-A243-3B7A-EC75-6F4FB6562308}"/>
          </ac:spMkLst>
        </pc:spChg>
        <pc:spChg chg="del">
          <ac:chgData name="Kasha Williams" userId="bd9f30e83ed4903e" providerId="LiveId" clId="{82468C94-7203-4564-A76A-8B7569026505}" dt="2026-02-26T14:44:58.262" v="389"/>
          <ac:spMkLst>
            <pc:docMk/>
            <pc:sldMk cId="1869408071" sldId="289"/>
            <ac:spMk id="17" creationId="{1FB9CDB2-F2E5-4CBD-D874-DDF964F0280B}"/>
          </ac:spMkLst>
        </pc:spChg>
        <pc:grpChg chg="del">
          <ac:chgData name="Kasha Williams" userId="bd9f30e83ed4903e" providerId="LiveId" clId="{82468C94-7203-4564-A76A-8B7569026505}" dt="2026-02-26T14:44:58.262" v="389"/>
          <ac:grpSpMkLst>
            <pc:docMk/>
            <pc:sldMk cId="1869408071" sldId="289"/>
            <ac:grpSpMk id="9" creationId="{6A2DD1F6-BBF5-C09F-8A3E-93D4C2F382E5}"/>
          </ac:grpSpMkLst>
        </pc:grpChg>
        <pc:grpChg chg="del">
          <ac:chgData name="Kasha Williams" userId="bd9f30e83ed4903e" providerId="LiveId" clId="{82468C94-7203-4564-A76A-8B7569026505}" dt="2026-02-26T14:44:58.262" v="389"/>
          <ac:grpSpMkLst>
            <pc:docMk/>
            <pc:sldMk cId="1869408071" sldId="289"/>
            <ac:grpSpMk id="19" creationId="{AD49B7AB-A60C-A252-1DAA-F6B334FD43F1}"/>
          </ac:grpSpMkLst>
        </pc:grpChg>
        <pc:grpChg chg="del">
          <ac:chgData name="Kasha Williams" userId="bd9f30e83ed4903e" providerId="LiveId" clId="{82468C94-7203-4564-A76A-8B7569026505}" dt="2026-02-26T14:44:58.262" v="389"/>
          <ac:grpSpMkLst>
            <pc:docMk/>
            <pc:sldMk cId="1869408071" sldId="289"/>
            <ac:grpSpMk id="23" creationId="{551D5800-ADA1-F517-09CD-830B2DDEA1E3}"/>
          </ac:grpSpMkLst>
        </pc:grpChg>
      </pc:sldChg>
      <pc:sldChg chg="modSp add mod">
        <pc:chgData name="Kasha Williams" userId="bd9f30e83ed4903e" providerId="LiveId" clId="{82468C94-7203-4564-A76A-8B7569026505}" dt="2026-02-26T15:17:51.819" v="822" actId="6549"/>
        <pc:sldMkLst>
          <pc:docMk/>
          <pc:sldMk cId="4218229586" sldId="290"/>
        </pc:sldMkLst>
        <pc:spChg chg="mod">
          <ac:chgData name="Kasha Williams" userId="bd9f30e83ed4903e" providerId="LiveId" clId="{82468C94-7203-4564-A76A-8B7569026505}" dt="2026-02-26T15:17:51.819" v="822" actId="6549"/>
          <ac:spMkLst>
            <pc:docMk/>
            <pc:sldMk cId="4218229586" sldId="290"/>
            <ac:spMk id="5" creationId="{8412363C-B835-6A33-6B4F-9CAD9EE08A56}"/>
          </ac:spMkLst>
        </pc:spChg>
      </pc:sldChg>
      <pc:sldChg chg="modSp add mod">
        <pc:chgData name="Kasha Williams" userId="bd9f30e83ed4903e" providerId="LiveId" clId="{82468C94-7203-4564-A76A-8B7569026505}" dt="2026-02-26T15:21:31.364" v="930" actId="20577"/>
        <pc:sldMkLst>
          <pc:docMk/>
          <pc:sldMk cId="3239797136" sldId="291"/>
        </pc:sldMkLst>
        <pc:spChg chg="mod">
          <ac:chgData name="Kasha Williams" userId="bd9f30e83ed4903e" providerId="LiveId" clId="{82468C94-7203-4564-A76A-8B7569026505}" dt="2026-02-26T15:21:31.364" v="930" actId="20577"/>
          <ac:spMkLst>
            <pc:docMk/>
            <pc:sldMk cId="3239797136" sldId="291"/>
            <ac:spMk id="5" creationId="{AE8E2C2C-0026-556B-56D5-AE3E48EB895B}"/>
          </ac:spMkLst>
        </pc:spChg>
      </pc:sldChg>
      <pc:sldChg chg="modSp add mod">
        <pc:chgData name="Kasha Williams" userId="bd9f30e83ed4903e" providerId="LiveId" clId="{82468C94-7203-4564-A76A-8B7569026505}" dt="2026-02-26T15:23:00.862" v="978" actId="20577"/>
        <pc:sldMkLst>
          <pc:docMk/>
          <pc:sldMk cId="534534009" sldId="292"/>
        </pc:sldMkLst>
        <pc:spChg chg="mod">
          <ac:chgData name="Kasha Williams" userId="bd9f30e83ed4903e" providerId="LiveId" clId="{82468C94-7203-4564-A76A-8B7569026505}" dt="2026-02-26T15:23:00.862" v="978" actId="20577"/>
          <ac:spMkLst>
            <pc:docMk/>
            <pc:sldMk cId="534534009" sldId="292"/>
            <ac:spMk id="5" creationId="{73247078-E321-1FA8-1516-C0526284BA13}"/>
          </ac:spMkLst>
        </pc:spChg>
      </pc:sldChg>
      <pc:sldChg chg="modSp add mod">
        <pc:chgData name="Kasha Williams" userId="bd9f30e83ed4903e" providerId="LiveId" clId="{82468C94-7203-4564-A76A-8B7569026505}" dt="2026-02-26T15:23:42.780" v="992" actId="27636"/>
        <pc:sldMkLst>
          <pc:docMk/>
          <pc:sldMk cId="422337817" sldId="293"/>
        </pc:sldMkLst>
        <pc:spChg chg="mod">
          <ac:chgData name="Kasha Williams" userId="bd9f30e83ed4903e" providerId="LiveId" clId="{82468C94-7203-4564-A76A-8B7569026505}" dt="2026-02-26T15:23:42.780" v="992" actId="27636"/>
          <ac:spMkLst>
            <pc:docMk/>
            <pc:sldMk cId="422337817" sldId="293"/>
            <ac:spMk id="5" creationId="{BD3E70B2-A1DD-D3A2-077F-4B5E38B5E505}"/>
          </ac:spMkLst>
        </pc:spChg>
      </pc:sldChg>
      <pc:sldMasterChg chg="delSldLayout">
        <pc:chgData name="Kasha Williams" userId="bd9f30e83ed4903e" providerId="LiveId" clId="{82468C94-7203-4564-A76A-8B7569026505}" dt="2026-02-26T14:34:52.836" v="333" actId="47"/>
        <pc:sldMasterMkLst>
          <pc:docMk/>
          <pc:sldMasterMk cId="2060769485" sldId="2147483691"/>
        </pc:sldMasterMkLst>
        <pc:sldLayoutChg chg="del">
          <pc:chgData name="Kasha Williams" userId="bd9f30e83ed4903e" providerId="LiveId" clId="{82468C94-7203-4564-A76A-8B7569026505}" dt="2026-02-26T14:34:52.836" v="333" actId="47"/>
          <pc:sldLayoutMkLst>
            <pc:docMk/>
            <pc:sldMasterMk cId="2060769485" sldId="2147483691"/>
            <pc:sldLayoutMk cId="1178979168" sldId="214748371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15:33.2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9830,'0'0'0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C741-FC7C-48CB-B00C-B867F639D9E1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0D0E-2F89-4CFF-91F2-523F92915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245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3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7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2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3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_CounsMats_Templa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_CounsMats_Template_Inside_Oran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51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0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776111"/>
            <a:ext cx="3273779" cy="429877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400"/>
            </a:lvl1pPr>
            <a:lvl2pPr marL="457200" indent="0">
              <a:lnSpc>
                <a:spcPct val="120000"/>
              </a:lnSpc>
              <a:buFontTx/>
              <a:buNone/>
              <a:defRPr sz="2400"/>
            </a:lvl2pPr>
            <a:lvl3pPr marL="914400" indent="0">
              <a:lnSpc>
                <a:spcPct val="120000"/>
              </a:lnSpc>
              <a:buFontTx/>
              <a:buNone/>
              <a:defRPr sz="2400"/>
            </a:lvl3pPr>
            <a:lvl4pPr marL="1371600" indent="0">
              <a:lnSpc>
                <a:spcPct val="120000"/>
              </a:lnSpc>
              <a:buFontTx/>
              <a:buNone/>
              <a:defRPr sz="2400"/>
            </a:lvl4pPr>
            <a:lvl5pPr marL="1828800" indent="0">
              <a:lnSpc>
                <a:spcPct val="120000"/>
              </a:lnSpc>
              <a:buFontTx/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989688" y="0"/>
            <a:ext cx="4178188" cy="6857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1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_CounsMats_Template_Inside_Yell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478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_CounsMats_Template_Inside_Gre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47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_CounsMats_Template_Inside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47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3938941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3"/>
            <a:ext cx="2765779" cy="3938941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3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91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4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5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4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425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68574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110" y="1135944"/>
            <a:ext cx="7584723" cy="62794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15556" y="1890889"/>
            <a:ext cx="3845278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76110" y="1890889"/>
            <a:ext cx="3499557" cy="318399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04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4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7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1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9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C74996-BD1D-664E-A98D-C2DD29D9C037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8FEF7-1EB4-9745-B33E-544C860D3F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6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660" r:id="rId21"/>
    <p:sldLayoutId id="2147483661" r:id="rId22"/>
    <p:sldLayoutId id="2147483663" r:id="rId23"/>
    <p:sldLayoutId id="2147483666" r:id="rId24"/>
    <p:sldLayoutId id="2147483667" r:id="rId25"/>
    <p:sldLayoutId id="2147483668" r:id="rId26"/>
    <p:sldLayoutId id="2147483674" r:id="rId27"/>
    <p:sldLayoutId id="2147483669" r:id="rId28"/>
    <p:sldLayoutId id="2147483671" r:id="rId29"/>
    <p:sldLayoutId id="2147483672" r:id="rId30"/>
    <p:sldLayoutId id="2147483673" r:id="rId3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blog.prepscholar.com/how-often-is-no-error-correct-on-sat-writing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04B950-B768-F2A7-9411-4937CFCC996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538803" y="295405"/>
            <a:ext cx="5944029" cy="594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8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234DB-DA37-EE10-8F45-ECE9BAA1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3DDD4-00A4-A0C9-77C5-F77F26255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</a:t>
            </a:r>
          </a:p>
          <a:p>
            <a:endParaRPr lang="en-US" sz="2800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47078-E321-1FA8-1516-C0526284BA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4212168"/>
          </a:xfrm>
        </p:spPr>
        <p:txBody>
          <a:bodyPr>
            <a:normAutofit/>
          </a:bodyPr>
          <a:lstStyle/>
          <a:p>
            <a:r>
              <a:rPr lang="en-US" sz="1600" b="1" dirty="0"/>
              <a:t>Tip 6: Be Careful with “NO CHANGE” Answers</a:t>
            </a:r>
          </a:p>
          <a:p>
            <a:endParaRPr lang="en-US" sz="1600" dirty="0"/>
          </a:p>
          <a:p>
            <a:r>
              <a:rPr lang="en-US" sz="1600" dirty="0"/>
              <a:t>If you notice that you’re answering </a:t>
            </a:r>
            <a:r>
              <a:rPr lang="en-US" sz="1600" u="sng" dirty="0">
                <a:hlinkClick r:id="rId2"/>
              </a:rPr>
              <a:t>NO CHANGE</a:t>
            </a:r>
            <a:r>
              <a:rPr lang="en-US" sz="1600" dirty="0"/>
              <a:t> or NONE OF THE ABOVE for </a:t>
            </a:r>
            <a:r>
              <a:rPr lang="en-US" sz="1600" b="1" dirty="0"/>
              <a:t>lots</a:t>
            </a:r>
            <a:r>
              <a:rPr lang="en-US" sz="1600" dirty="0"/>
              <a:t> questions, you should go back and double-check your answers. </a:t>
            </a:r>
          </a:p>
          <a:p>
            <a:r>
              <a:rPr lang="en-US" sz="1600" b="1" dirty="0"/>
              <a:t>“NO CHANGE” will only be the answer for 25 percent or less of the questions where it's an option.</a:t>
            </a:r>
            <a:r>
              <a:rPr lang="en-US" sz="1600" dirty="0"/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02D72-D5B2-1D78-F0E5-0F8A056461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Analysis, not opinion</a:t>
            </a:r>
          </a:p>
        </p:txBody>
      </p:sp>
      <p:pic>
        <p:nvPicPr>
          <p:cNvPr id="10" name="Picture 9" descr="-">
            <a:extLst>
              <a:ext uri="{FF2B5EF4-FFF2-40B4-BE49-F238E27FC236}">
                <a16:creationId xmlns:a16="http://schemas.microsoft.com/office/drawing/2014/main" id="{C271433A-6A98-8D4D-BDB6-13A0DE338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802278" y="1000476"/>
            <a:ext cx="1454858" cy="615886"/>
          </a:xfrm>
          <a:prstGeom prst="rect">
            <a:avLst/>
          </a:prstGeom>
        </p:spPr>
      </p:pic>
      <p:pic>
        <p:nvPicPr>
          <p:cNvPr id="8" name="Picture 7" descr="-">
            <a:extLst>
              <a:ext uri="{FF2B5EF4-FFF2-40B4-BE49-F238E27FC236}">
                <a16:creationId xmlns:a16="http://schemas.microsoft.com/office/drawing/2014/main" id="{DB1D4562-F31A-B882-1BB3-37DBCE55F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>
            <a:extLst>
              <a:ext uri="{FF2B5EF4-FFF2-40B4-BE49-F238E27FC236}">
                <a16:creationId xmlns:a16="http://schemas.microsoft.com/office/drawing/2014/main" id="{2C661524-CBD7-2E8E-82F8-7E9CAC5B9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>
            <a:extLst>
              <a:ext uri="{FF2B5EF4-FFF2-40B4-BE49-F238E27FC236}">
                <a16:creationId xmlns:a16="http://schemas.microsoft.com/office/drawing/2014/main" id="{3BF81E4E-3004-8013-46F1-F36D817CF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3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36E34-06DC-A79C-F32A-81CDAD8E3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F3031-43AA-266E-B890-7AFB47F9E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</a:t>
            </a:r>
          </a:p>
          <a:p>
            <a:endParaRPr lang="en-US" sz="2800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3E70B2-A1DD-D3A2-077F-4B5E38B5E5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4212168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Tip 7: Skip Difficult Questions</a:t>
            </a:r>
            <a:endParaRPr lang="en-US" sz="1600" dirty="0"/>
          </a:p>
          <a:p>
            <a:r>
              <a:rPr lang="en-US" sz="1600" dirty="0"/>
              <a:t>If you're having trouble with a question, </a:t>
            </a:r>
            <a:r>
              <a:rPr lang="en-US" sz="1600" b="1" dirty="0"/>
              <a:t>skip it and move on before you waste too much time.</a:t>
            </a:r>
            <a:r>
              <a:rPr lang="en-US" sz="1600" dirty="0"/>
              <a:t> Lingering on hard questions could cost you easy points if it means you’re not getting to questions later in the section.</a:t>
            </a:r>
          </a:p>
          <a:p>
            <a:pPr lvl="0"/>
            <a:r>
              <a:rPr lang="en-US" sz="1600" dirty="0"/>
              <a:t>For the </a:t>
            </a:r>
            <a:r>
              <a:rPr lang="en-US" sz="1600" b="1" dirty="0"/>
              <a:t>Math</a:t>
            </a:r>
            <a:r>
              <a:rPr lang="en-US" sz="1600" dirty="0"/>
              <a:t> section, </a:t>
            </a:r>
            <a:r>
              <a:rPr lang="en-US" sz="1600" b="1" dirty="0"/>
              <a:t>don’t spend more than 70 seconds</a:t>
            </a:r>
            <a:r>
              <a:rPr lang="en-US" sz="1600" dirty="0"/>
              <a:t> trying to figure out each question.</a:t>
            </a:r>
          </a:p>
          <a:p>
            <a:pPr lvl="0"/>
            <a:r>
              <a:rPr lang="en-US" sz="1600" dirty="0"/>
              <a:t>For the </a:t>
            </a:r>
            <a:r>
              <a:rPr lang="en-US" sz="1600" b="1" dirty="0"/>
              <a:t>Reading and Writing</a:t>
            </a:r>
            <a:r>
              <a:rPr lang="en-US" sz="1600" dirty="0"/>
              <a:t> section, </a:t>
            </a:r>
            <a:r>
              <a:rPr lang="en-US" sz="1600" b="1" dirty="0"/>
              <a:t>don’t spend more than 90 seconds</a:t>
            </a:r>
            <a:r>
              <a:rPr lang="en-US" sz="1600" dirty="0"/>
              <a:t>.</a:t>
            </a:r>
          </a:p>
          <a:p>
            <a:r>
              <a:rPr lang="en-US" sz="1600" dirty="0"/>
              <a:t>Mark any questions that you skip so that they’re easier for you to pick out when you go back through the section. </a:t>
            </a:r>
          </a:p>
          <a:p>
            <a:r>
              <a:rPr lang="en-US" sz="1600" b="1" dirty="0"/>
              <a:t>If you still can't figure out the answer, take a guess!</a:t>
            </a:r>
            <a:r>
              <a:rPr lang="en-US" sz="1600" dirty="0"/>
              <a:t> The digital SAT has no guessing penalty.</a:t>
            </a:r>
          </a:p>
          <a:p>
            <a:pPr>
              <a:spcAft>
                <a:spcPts val="1200"/>
              </a:spcAft>
              <a:buSzPct val="100000"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87D5A-A838-3E9B-A4D1-BDC2734161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Analysis, not opinion</a:t>
            </a:r>
          </a:p>
        </p:txBody>
      </p:sp>
      <p:pic>
        <p:nvPicPr>
          <p:cNvPr id="10" name="Picture 9" descr="-">
            <a:extLst>
              <a:ext uri="{FF2B5EF4-FFF2-40B4-BE49-F238E27FC236}">
                <a16:creationId xmlns:a16="http://schemas.microsoft.com/office/drawing/2014/main" id="{006E492A-EAED-A8E5-EC86-E7D3DD6A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802278" y="1000476"/>
            <a:ext cx="1454858" cy="615886"/>
          </a:xfrm>
          <a:prstGeom prst="rect">
            <a:avLst/>
          </a:prstGeom>
        </p:spPr>
      </p:pic>
      <p:pic>
        <p:nvPicPr>
          <p:cNvPr id="8" name="Picture 7" descr="-">
            <a:extLst>
              <a:ext uri="{FF2B5EF4-FFF2-40B4-BE49-F238E27FC236}">
                <a16:creationId xmlns:a16="http://schemas.microsoft.com/office/drawing/2014/main" id="{72D199A9-0154-DC59-156E-EEAD97CED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>
            <a:extLst>
              <a:ext uri="{FF2B5EF4-FFF2-40B4-BE49-F238E27FC236}">
                <a16:creationId xmlns:a16="http://schemas.microsoft.com/office/drawing/2014/main" id="{C7351B93-2F3C-136C-6F0F-67045DF93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>
            <a:extLst>
              <a:ext uri="{FF2B5EF4-FFF2-40B4-BE49-F238E27FC236}">
                <a16:creationId xmlns:a16="http://schemas.microsoft.com/office/drawing/2014/main" id="{5665EBFC-895A-8663-48E3-2C1D1F511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400AF-7913-88C7-4CA9-46BC68E1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 descr="Screenshot 2024-04-22 at 11.34.00 AM">
            <a:extLst>
              <a:ext uri="{FF2B5EF4-FFF2-40B4-BE49-F238E27FC236}">
                <a16:creationId xmlns:a16="http://schemas.microsoft.com/office/drawing/2014/main" id="{25AF7C7B-A621-DE7F-D05C-E0E39AC5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725" y="3637919"/>
            <a:ext cx="7113165" cy="212043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1AD13B2-E570-D3D6-9406-86EC4C6BF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10" y="776111"/>
            <a:ext cx="3273779" cy="42987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/>
              </a:rPr>
              <a:t>Tip </a:t>
            </a:r>
            <a:r>
              <a:rPr lang="en-US" altLang="en-US" sz="1100" b="1" dirty="0">
                <a:latin typeface="Arial"/>
              </a:rPr>
              <a:t>8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/>
              </a:rPr>
              <a:t>: Don't Worry About Memorizing a Lot of Formulas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/>
            </a:endParaRP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/>
            </a:endParaRP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altLang="en-US" sz="1100" dirty="0">
              <a:latin typeface="Arial"/>
            </a:endParaRP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/>
              </a:rPr>
              <a:t>Some good news: you don't need to memorize a ton of formulas for SAT Math! 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/>
              </a:rPr>
              <a:t>For the entire Math section, you’ll be able to access a reference popout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/>
              </a:rPr>
              <a:t> that includes formulas</a:t>
            </a: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altLang="en-US" sz="1100" dirty="0">
              <a:latin typeface="Arial"/>
            </a:endParaRP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/>
            </a:endParaRP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/>
              </a:rPr>
              <a:t>Here’s </a:t>
            </a:r>
            <a:r>
              <a:rPr lang="en-US" altLang="en-US" sz="1100" dirty="0">
                <a:latin typeface="Arial"/>
              </a:rPr>
              <a:t>an example of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/>
              </a:rPr>
              <a:t>what the popout will look like:</a:t>
            </a:r>
          </a:p>
          <a:p>
            <a:pPr marR="0" lv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30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83" y="533515"/>
            <a:ext cx="2765779" cy="3938941"/>
          </a:xfrm>
        </p:spPr>
        <p:txBody>
          <a:bodyPr>
            <a:normAutofit/>
          </a:bodyPr>
          <a:lstStyle/>
          <a:p>
            <a:r>
              <a:rPr lang="en-US" dirty="0"/>
              <a:t>DESMOS</a:t>
            </a:r>
          </a:p>
          <a:p>
            <a:r>
              <a:rPr lang="en-US" dirty="0"/>
              <a:t>CALCULATOR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25491C-A252-238A-B259-E523C5C189F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19465" y="533514"/>
            <a:ext cx="4191001" cy="3938941"/>
          </a:xfrm>
        </p:spPr>
        <p:txBody>
          <a:bodyPr>
            <a:normAutofit fontScale="85000" lnSpcReduction="20000"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 9: Know How to Use the Desmos Onscreen Calculator</a:t>
            </a:r>
            <a:endParaRPr lang="en-US" altLang="en-US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Built into the Bluebook testing application is a Desmos graphing calculator that you can use on the entire Math section.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allows you to graph lines and curves, plot points, locate x- and y-intercepts, and complete various other calculations.</a:t>
            </a:r>
            <a:endParaRPr lang="en-US" altLang="en-US" sz="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you’re planning to use the Desmos calculator, </a:t>
            </a:r>
            <a:r>
              <a:rPr lang="en-US" alt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experiment with the device online</a:t>
            </a:r>
            <a:r>
              <a:rPr lang="en-US" alt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Why take</a:t>
            </a:r>
            <a:r>
              <a:rPr lang="en-US" baseline="0" dirty="0">
                <a:noFill/>
              </a:rPr>
              <a:t> it</a:t>
            </a:r>
            <a:endParaRPr lang="en-US" dirty="0">
              <a:noFill/>
            </a:endParaRPr>
          </a:p>
        </p:txBody>
      </p:sp>
      <p:pic>
        <p:nvPicPr>
          <p:cNvPr id="2049" name="Picture 4" descr="Screenshot of the Desmos Graphing Calculator">
            <a:extLst>
              <a:ext uri="{FF2B5EF4-FFF2-40B4-BE49-F238E27FC236}">
                <a16:creationId xmlns:a16="http://schemas.microsoft.com/office/drawing/2014/main" id="{C443613B-8446-1814-8564-89C40A5E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8" y="4472455"/>
            <a:ext cx="5663909" cy="1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7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55F8C-EA4A-98B8-490C-9C87D19D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9637CFE-5CD6-1752-1481-4EE22FB1143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92040" y="287440"/>
            <a:ext cx="4959920" cy="495992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F1B6C-359F-5C6B-B37A-60008979FB66}"/>
              </a:ext>
            </a:extLst>
          </p:cNvPr>
          <p:cNvSpPr txBox="1"/>
          <p:nvPr/>
        </p:nvSpPr>
        <p:spPr>
          <a:xfrm>
            <a:off x="914398" y="5871313"/>
            <a:ext cx="495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check email &amp; update Bluebook!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06371-73C4-EA77-3815-264C63173AD9}"/>
                  </a:ext>
                </a:extLst>
              </p14:cNvPr>
              <p14:cNvContentPartPr/>
              <p14:nvPr/>
            </p14:nvContentPartPr>
            <p14:xfrm>
              <a:off x="-1301527" y="294782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06371-73C4-EA77-3815-264C63173A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19527" y="292982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8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E9931-093F-4147-350C-7AD554CCD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4BDB2E-BC01-4960-0423-33AFCF66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66" y="234292"/>
            <a:ext cx="6172201" cy="1363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Logistics</a:t>
            </a:r>
          </a:p>
        </p:txBody>
      </p:sp>
      <p:pic>
        <p:nvPicPr>
          <p:cNvPr id="5" name="Picture 4" descr="Laptop on a table">
            <a:extLst>
              <a:ext uri="{FF2B5EF4-FFF2-40B4-BE49-F238E27FC236}">
                <a16:creationId xmlns:a16="http://schemas.microsoft.com/office/drawing/2014/main" id="{C361331C-01BF-846F-84D5-A4D3B50101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28" r="58920" b="-1"/>
          <a:stretch>
            <a:fillRect/>
          </a:stretch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4A5A-2B0E-C743-0E54-BC41DBA61CD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82398" y="1831707"/>
            <a:ext cx="5744367" cy="374226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/>
              <a:t>Check your email for testing room location. Know where you’re going! Being prepared reduces anxiety.</a:t>
            </a:r>
          </a:p>
          <a:p>
            <a:endParaRPr lang="en-US" dirty="0"/>
          </a:p>
          <a:p>
            <a:r>
              <a:rPr lang="en-US" dirty="0"/>
              <a:t>Set a reminder to fully charge your laptop Tuesday night.</a:t>
            </a:r>
          </a:p>
          <a:p>
            <a:endParaRPr lang="en-US" dirty="0"/>
          </a:p>
          <a:p>
            <a:r>
              <a:rPr lang="en-US" dirty="0"/>
              <a:t>Don’t worry…Today is NOT a study lesson!</a:t>
            </a:r>
          </a:p>
        </p:txBody>
      </p:sp>
    </p:spTree>
    <p:extLst>
      <p:ext uri="{BB962C8B-B14F-4D97-AF65-F5344CB8AC3E}">
        <p14:creationId xmlns:p14="http://schemas.microsoft.com/office/powerpoint/2010/main" val="176651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72DE-54AE-8FF1-24B9-A4FF4910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210F-1300-F719-E2F4-DE720EA2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066" y="234292"/>
            <a:ext cx="6172201" cy="1363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Do Your Best!</a:t>
            </a:r>
          </a:p>
        </p:txBody>
      </p:sp>
      <p:pic>
        <p:nvPicPr>
          <p:cNvPr id="5" name="Picture 4" descr="Laptop on a table">
            <a:extLst>
              <a:ext uri="{FF2B5EF4-FFF2-40B4-BE49-F238E27FC236}">
                <a16:creationId xmlns:a16="http://schemas.microsoft.com/office/drawing/2014/main" id="{7EF83090-7ECA-EFA7-9CE7-89FFDF0E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28" r="58920" b="-1"/>
          <a:stretch>
            <a:fillRect/>
          </a:stretch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9A44F-A243-3B7A-EC75-6F4FB656230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82900" y="2031282"/>
            <a:ext cx="5744367" cy="374226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dirty="0"/>
              <a:t>Exposure matters. Even though you may not hit it now, you can register to take the test as many times as you want to hit your benchmark.</a:t>
            </a:r>
          </a:p>
          <a:p>
            <a:endParaRPr lang="en-US" dirty="0"/>
          </a:p>
          <a:p>
            <a:r>
              <a:rPr lang="en-US" dirty="0"/>
              <a:t>Don’t worry about your PSAT score. You’ve had more MATH since then!</a:t>
            </a:r>
          </a:p>
          <a:p>
            <a:endParaRPr lang="en-US" dirty="0"/>
          </a:p>
          <a:p>
            <a:r>
              <a:rPr lang="en-US" dirty="0"/>
              <a:t> We automatically receive your test scores, and you will get your point asap!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  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4169832" y="1215632"/>
            <a:ext cx="4448437" cy="40744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Reading &amp; Writing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Total time:</a:t>
            </a:r>
            <a:r>
              <a:rPr lang="en-US" sz="1100" dirty="0"/>
              <a:t> 64 minutes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Sections (modules):</a:t>
            </a:r>
            <a:r>
              <a:rPr lang="en-US" sz="1100" dirty="0"/>
              <a:t> 2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Module 1: 32 minutes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Module 2: 32 minutes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Number of questions:</a:t>
            </a:r>
            <a:r>
              <a:rPr lang="en-US" sz="1100" dirty="0"/>
              <a:t> 54 total, 27 questions per module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dirty="0"/>
            </a:br>
            <a:r>
              <a:rPr lang="en-US" sz="1100" b="1" dirty="0"/>
              <a:t>Math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Total time:</a:t>
            </a:r>
            <a:r>
              <a:rPr lang="en-US" sz="1100" dirty="0"/>
              <a:t> 70 minutes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Sections (modules):</a:t>
            </a:r>
            <a:r>
              <a:rPr lang="en-US" sz="1100" dirty="0"/>
              <a:t> 2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Module 1: 35 minutes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Module 2: 35 minutes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Number of questions:</a:t>
            </a:r>
            <a:r>
              <a:rPr lang="en-US" sz="1100" dirty="0"/>
              <a:t> 44 total, 22 questions per module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dirty="0"/>
            </a:br>
            <a:r>
              <a:rPr lang="en-US" sz="1100" b="1" dirty="0"/>
              <a:t>⏱️ Break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There is </a:t>
            </a:r>
            <a:r>
              <a:rPr lang="en-US" sz="1100" b="1" dirty="0"/>
              <a:t>one 10-minute break</a:t>
            </a:r>
            <a:endParaRPr lang="en-US" sz="11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It comes </a:t>
            </a:r>
            <a:r>
              <a:rPr lang="en-US" sz="1100" b="1" dirty="0"/>
              <a:t>between Reading &amp; Writing and Math</a:t>
            </a:r>
            <a:endParaRPr lang="en-US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No break between modules within a section.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dirty="0"/>
            </a:br>
            <a:r>
              <a:rPr lang="en-US" sz="1100" b="1" dirty="0"/>
              <a:t>🕒 Total Testing Time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/>
              <a:t>2 hours 14 minutes</a:t>
            </a:r>
            <a:r>
              <a:rPr lang="en-US" sz="1100" dirty="0"/>
              <a:t> of testing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Rights-only</a:t>
            </a:r>
            <a:r>
              <a:rPr lang="en-US" baseline="0" dirty="0">
                <a:noFill/>
              </a:rPr>
              <a:t> scoring</a:t>
            </a:r>
            <a:endParaRPr lang="en-US" dirty="0">
              <a:noFill/>
            </a:endParaRPr>
          </a:p>
        </p:txBody>
      </p:sp>
      <p:pic>
        <p:nvPicPr>
          <p:cNvPr id="3" name="Picture 2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7" name="Picture 6" descr="-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7074C-CF5C-CE9C-2AED-A903DD00C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45D09-27BC-B4E5-14CC-56F192631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  </a:t>
            </a:r>
          </a:p>
          <a:p>
            <a:endParaRPr lang="en-US" sz="2800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12363C-B835-6A33-6B4F-9CAD9EE08A5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>
                <a:solidFill>
                  <a:srgbClr val="0A5093"/>
                </a:solidFill>
                <a:latin typeface="Georgia"/>
                <a:cs typeface="Georgia"/>
              </a:rPr>
              <a:t>1. Rights-only scoring.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dirty="0"/>
              <a:t>Students </a:t>
            </a:r>
            <a:r>
              <a:rPr lang="en-US" sz="1600" b="1" dirty="0"/>
              <a:t>earn</a:t>
            </a:r>
            <a:r>
              <a:rPr lang="en-US" sz="1600" dirty="0"/>
              <a:t> </a:t>
            </a:r>
            <a:r>
              <a:rPr lang="en-US" sz="1600" b="1" dirty="0"/>
              <a:t>points</a:t>
            </a:r>
            <a:br>
              <a:rPr lang="en-US" sz="1600" b="1" dirty="0"/>
            </a:br>
            <a:r>
              <a:rPr lang="en-US" sz="1600" b="1" dirty="0"/>
              <a:t>for each correct answer</a:t>
            </a:r>
            <a:r>
              <a:rPr lang="en-US" sz="1600" dirty="0"/>
              <a:t>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dirty="0"/>
              <a:t>There’s </a:t>
            </a:r>
            <a:r>
              <a:rPr lang="en-US" sz="1600" b="1" dirty="0"/>
              <a:t>no</a:t>
            </a:r>
            <a:r>
              <a:rPr lang="en-US" sz="1600" dirty="0"/>
              <a:t> </a:t>
            </a:r>
            <a:r>
              <a:rPr lang="en-US" sz="1600" b="1" dirty="0"/>
              <a:t>penalty</a:t>
            </a:r>
            <a:br>
              <a:rPr lang="en-US" sz="1600" b="1" dirty="0"/>
            </a:br>
            <a:r>
              <a:rPr lang="en-US" sz="1600" b="1" dirty="0"/>
              <a:t>for guessing</a:t>
            </a:r>
            <a:r>
              <a:rPr lang="en-US" sz="16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794F3-CB32-4C0C-1000-9A1CBEEE15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Rights-only</a:t>
            </a:r>
            <a:r>
              <a:rPr lang="en-US" baseline="0" dirty="0">
                <a:noFill/>
              </a:rPr>
              <a:t> scoring</a:t>
            </a:r>
            <a:endParaRPr lang="en-US" dirty="0">
              <a:noFill/>
            </a:endParaRPr>
          </a:p>
        </p:txBody>
      </p:sp>
      <p:pic>
        <p:nvPicPr>
          <p:cNvPr id="3" name="Picture 2" descr="-">
            <a:extLst>
              <a:ext uri="{FF2B5EF4-FFF2-40B4-BE49-F238E27FC236}">
                <a16:creationId xmlns:a16="http://schemas.microsoft.com/office/drawing/2014/main" id="{857243E5-38E8-EDDC-1B53-7659D815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10" name="Picture 9" descr="-">
            <a:extLst>
              <a:ext uri="{FF2B5EF4-FFF2-40B4-BE49-F238E27FC236}">
                <a16:creationId xmlns:a16="http://schemas.microsoft.com/office/drawing/2014/main" id="{5FFED5F4-D594-0FAD-A5AC-CD2A66B4B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8" name="Picture 7" descr="-">
            <a:extLst>
              <a:ext uri="{FF2B5EF4-FFF2-40B4-BE49-F238E27FC236}">
                <a16:creationId xmlns:a16="http://schemas.microsoft.com/office/drawing/2014/main" id="{BC0DA4AD-2F98-5CC9-2DD5-DBAD81E97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7" name="Picture 6" descr="-">
            <a:extLst>
              <a:ext uri="{FF2B5EF4-FFF2-40B4-BE49-F238E27FC236}">
                <a16:creationId xmlns:a16="http://schemas.microsoft.com/office/drawing/2014/main" id="{61186D2A-55AE-4986-7B45-C0AED576E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  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>
                <a:solidFill>
                  <a:srgbClr val="0A5093"/>
                </a:solidFill>
                <a:latin typeface="Georgia"/>
                <a:cs typeface="Georgia"/>
              </a:rPr>
              <a:t>2. No obscure vocabulary.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dirty="0"/>
              <a:t>The SAT </a:t>
            </a:r>
            <a:r>
              <a:rPr lang="en-US" sz="1600" b="1" dirty="0"/>
              <a:t>focuses on words students are most likely to use</a:t>
            </a:r>
            <a:br>
              <a:rPr lang="en-US" sz="1600" b="1" dirty="0"/>
            </a:br>
            <a:r>
              <a:rPr lang="en-US" sz="1600" b="1" dirty="0"/>
              <a:t>again </a:t>
            </a:r>
            <a:r>
              <a:rPr lang="en-US" sz="1600" dirty="0"/>
              <a:t>throughout college and career.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dirty="0"/>
              <a:t>Students </a:t>
            </a:r>
            <a:r>
              <a:rPr lang="en-US" sz="1600" b="1" dirty="0"/>
              <a:t>won’t see words like “prevaricate” or “sagacious.”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No obscure</a:t>
            </a:r>
            <a:r>
              <a:rPr lang="en-US" baseline="0" dirty="0">
                <a:noFill/>
              </a:rPr>
              <a:t> vocabulary</a:t>
            </a:r>
            <a:endParaRPr lang="en-US" dirty="0">
              <a:noFill/>
            </a:endParaRPr>
          </a:p>
        </p:txBody>
      </p:sp>
      <p:pic>
        <p:nvPicPr>
          <p:cNvPr id="14" name="Picture 13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12" name="Picture 11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13" name="Picture 12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>
                <a:solidFill>
                  <a:srgbClr val="0A5093"/>
                </a:solidFill>
                <a:latin typeface="Georgia"/>
                <a:cs typeface="Georgia"/>
              </a:rPr>
              <a:t>3. More focused math.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b="1" dirty="0"/>
              <a:t>Focuses on the math skills most widely used</a:t>
            </a:r>
            <a:r>
              <a:rPr lang="en-US" sz="1600" dirty="0"/>
              <a:t> in college and career.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dirty="0"/>
              <a:t>Most questions are </a:t>
            </a:r>
            <a:r>
              <a:rPr lang="en-US" sz="1600" b="1" dirty="0"/>
              <a:t>multiple choice.</a:t>
            </a:r>
            <a:r>
              <a:rPr lang="en-US" sz="1600" dirty="0"/>
              <a:t>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b="1" dirty="0"/>
              <a:t>Calculators are allowed on only one section. </a:t>
            </a:r>
            <a:r>
              <a:rPr lang="en-US" sz="1600" dirty="0"/>
              <a:t>Some questions are easier to solve without a calculator. YOU ARE PROVIDED A CALCULATOR.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More focused math</a:t>
            </a:r>
          </a:p>
        </p:txBody>
      </p:sp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753020" y="1000479"/>
            <a:ext cx="1454858" cy="615886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4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</a:t>
            </a:r>
          </a:p>
          <a:p>
            <a:endParaRPr lang="en-US" sz="2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42121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n-US" sz="1600" b="1" dirty="0">
                <a:solidFill>
                  <a:srgbClr val="0A5093"/>
                </a:solidFill>
                <a:latin typeface="Georgia"/>
                <a:cs typeface="Georgia"/>
              </a:rPr>
              <a:t>4. Analysis, not opinion. </a:t>
            </a:r>
          </a:p>
          <a:p>
            <a:pPr marL="342900" indent="-342900">
              <a:spcAft>
                <a:spcPts val="1200"/>
              </a:spcAft>
              <a:buSzPct val="100000"/>
              <a:buBlip>
                <a:blip r:embed="rId2"/>
              </a:buBlip>
            </a:pPr>
            <a:r>
              <a:rPr lang="en-US" sz="1600" b="1" dirty="0"/>
              <a:t>Use evidence from the text </a:t>
            </a:r>
            <a:r>
              <a:rPr lang="en-US" sz="1600" dirty="0"/>
              <a:t>to</a:t>
            </a:r>
            <a:br>
              <a:rPr lang="en-US" sz="1600" dirty="0"/>
            </a:br>
            <a:r>
              <a:rPr lang="en-US" sz="1600" dirty="0"/>
              <a:t>support their analysis.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Analysis, not opinion</a:t>
            </a:r>
          </a:p>
        </p:txBody>
      </p:sp>
      <p:pic>
        <p:nvPicPr>
          <p:cNvPr id="10" name="Picture 9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802278" y="1000476"/>
            <a:ext cx="1454858" cy="615886"/>
          </a:xfrm>
          <a:prstGeom prst="rect">
            <a:avLst/>
          </a:prstGeom>
        </p:spPr>
      </p:pic>
      <p:pic>
        <p:nvPicPr>
          <p:cNvPr id="8" name="Picture 7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1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A1D0-646B-9980-BF63-1C62A71DF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F4C8C-FC78-122A-2E36-7028B239B1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ABOUT THE SAT</a:t>
            </a:r>
            <a:r>
              <a:rPr lang="en-US" sz="2800" baseline="30000" dirty="0"/>
              <a:t>®</a:t>
            </a:r>
          </a:p>
          <a:p>
            <a:endParaRPr lang="en-US" sz="2800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8E2C2C-0026-556B-56D5-AE3E48EB895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69832" y="1135943"/>
            <a:ext cx="4191001" cy="421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Tip 5: Pay Attention to Connotation 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dirty="0"/>
              <a:t>This tip is critical for answering tough questions in the SAT Reading and Writing section.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Look for words that indicate positive or negative connotation</a:t>
            </a:r>
            <a:r>
              <a:rPr lang="en-US" sz="1600" dirty="0"/>
              <a:t> in the part of the passage that the question references.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This can help you to eliminate at least a couple of choices even if you have no idea which of the remaining choices is correct.</a:t>
            </a:r>
          </a:p>
          <a:p>
            <a:pPr>
              <a:spcAft>
                <a:spcPts val="1200"/>
              </a:spcAft>
              <a:buSzPct val="100000"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7C4A8-BCB6-392A-156D-CF3354B601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noFill/>
              </a:rPr>
              <a:t>Analysis, not opinion</a:t>
            </a:r>
          </a:p>
        </p:txBody>
      </p:sp>
      <p:pic>
        <p:nvPicPr>
          <p:cNvPr id="10" name="Picture 9" descr="-">
            <a:extLst>
              <a:ext uri="{FF2B5EF4-FFF2-40B4-BE49-F238E27FC236}">
                <a16:creationId xmlns:a16="http://schemas.microsoft.com/office/drawing/2014/main" id="{6A8A08A0-0858-5F9C-4469-18F7540F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9013" b="47491"/>
          <a:stretch/>
        </p:blipFill>
        <p:spPr>
          <a:xfrm>
            <a:off x="802278" y="1000476"/>
            <a:ext cx="1454858" cy="615886"/>
          </a:xfrm>
          <a:prstGeom prst="rect">
            <a:avLst/>
          </a:prstGeom>
        </p:spPr>
      </p:pic>
      <p:pic>
        <p:nvPicPr>
          <p:cNvPr id="8" name="Picture 7" descr="-">
            <a:extLst>
              <a:ext uri="{FF2B5EF4-FFF2-40B4-BE49-F238E27FC236}">
                <a16:creationId xmlns:a16="http://schemas.microsoft.com/office/drawing/2014/main" id="{DF3B67C3-6FEE-F6E9-851E-53AE2D67B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06"/>
          <a:stretch/>
        </p:blipFill>
        <p:spPr>
          <a:xfrm>
            <a:off x="2201303" y="1073601"/>
            <a:ext cx="823606" cy="565854"/>
          </a:xfrm>
          <a:prstGeom prst="rect">
            <a:avLst/>
          </a:prstGeom>
        </p:spPr>
      </p:pic>
      <p:pic>
        <p:nvPicPr>
          <p:cNvPr id="9" name="Picture 8" descr="-">
            <a:extLst>
              <a:ext uri="{FF2B5EF4-FFF2-40B4-BE49-F238E27FC236}">
                <a16:creationId xmlns:a16="http://schemas.microsoft.com/office/drawing/2014/main" id="{3E228F01-5F85-B336-07DC-B42A7BF49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0" b="48344"/>
          <a:stretch/>
        </p:blipFill>
        <p:spPr>
          <a:xfrm>
            <a:off x="753019" y="1520024"/>
            <a:ext cx="1059615" cy="615886"/>
          </a:xfrm>
          <a:prstGeom prst="rect">
            <a:avLst/>
          </a:prstGeom>
        </p:spPr>
      </p:pic>
      <p:pic>
        <p:nvPicPr>
          <p:cNvPr id="6" name="Picture 5" descr="-">
            <a:extLst>
              <a:ext uri="{FF2B5EF4-FFF2-40B4-BE49-F238E27FC236}">
                <a16:creationId xmlns:a16="http://schemas.microsoft.com/office/drawing/2014/main" id="{24F16610-1AC4-8C2F-2D8E-D056D477C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84" b="47806"/>
          <a:stretch/>
        </p:blipFill>
        <p:spPr>
          <a:xfrm rot="10800000">
            <a:off x="1754909" y="1616362"/>
            <a:ext cx="946729" cy="6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7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2522</TotalTime>
  <Words>777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Corbel</vt:lpstr>
      <vt:lpstr>Georgia</vt:lpstr>
      <vt:lpstr>Parallax</vt:lpstr>
      <vt:lpstr>PowerPoint Presentation</vt:lpstr>
      <vt:lpstr>Logistics</vt:lpstr>
      <vt:lpstr>Do Your Best!</vt:lpstr>
      <vt:lpstr>Rights-only scoring</vt:lpstr>
      <vt:lpstr>Rights-only scoring</vt:lpstr>
      <vt:lpstr>No obscure vocabulary</vt:lpstr>
      <vt:lpstr>More focused math</vt:lpstr>
      <vt:lpstr>Analysis, not opinion</vt:lpstr>
      <vt:lpstr>Analysis, not opinion</vt:lpstr>
      <vt:lpstr>Analysis, not opinion</vt:lpstr>
      <vt:lpstr>Analysis, not opinion</vt:lpstr>
      <vt:lpstr>PowerPoint Presentation</vt:lpstr>
      <vt:lpstr>Why take 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Kasha Williams</cp:lastModifiedBy>
  <cp:revision>145</cp:revision>
  <dcterms:created xsi:type="dcterms:W3CDTF">2015-06-17T15:03:07Z</dcterms:created>
  <dcterms:modified xsi:type="dcterms:W3CDTF">2026-02-26T15:32:11Z</dcterms:modified>
  <cp:contentStatus/>
</cp:coreProperties>
</file>